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17"/>
  </p:notesMasterIdLst>
  <p:handoutMasterIdLst>
    <p:handoutMasterId r:id="rId18"/>
  </p:handoutMasterIdLst>
  <p:sldIdLst>
    <p:sldId id="324" r:id="rId3"/>
    <p:sldId id="507" r:id="rId4"/>
    <p:sldId id="526" r:id="rId5"/>
    <p:sldId id="529" r:id="rId6"/>
    <p:sldId id="533" r:id="rId7"/>
    <p:sldId id="534" r:id="rId8"/>
    <p:sldId id="535" r:id="rId9"/>
    <p:sldId id="528" r:id="rId10"/>
    <p:sldId id="536" r:id="rId11"/>
    <p:sldId id="527" r:id="rId12"/>
    <p:sldId id="530" r:id="rId13"/>
    <p:sldId id="524" r:id="rId14"/>
    <p:sldId id="531" r:id="rId15"/>
    <p:sldId id="532" r:id="rId1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832"/>
    <a:srgbClr val="1C3158"/>
    <a:srgbClr val="002D62"/>
    <a:srgbClr val="0017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3" autoAdjust="0"/>
    <p:restoredTop sz="83639" autoAdjust="0"/>
  </p:normalViewPr>
  <p:slideViewPr>
    <p:cSldViewPr snapToGrid="0">
      <p:cViewPr>
        <p:scale>
          <a:sx n="55" d="100"/>
          <a:sy n="55" d="100"/>
        </p:scale>
        <p:origin x="716" y="52"/>
      </p:cViewPr>
      <p:guideLst>
        <p:guide orient="horz" pos="2136"/>
        <p:guide pos="3840"/>
      </p:guideLst>
    </p:cSldViewPr>
  </p:slideViewPr>
  <p:outlineViewPr>
    <p:cViewPr>
      <p:scale>
        <a:sx n="33" d="100"/>
        <a:sy n="33" d="100"/>
      </p:scale>
      <p:origin x="0" y="-87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3" d="100"/>
          <a:sy n="63"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2028"/>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2028"/>
          </a:xfrm>
          <a:prstGeom prst="rect">
            <a:avLst/>
          </a:prstGeom>
        </p:spPr>
        <p:txBody>
          <a:bodyPr vert="horz" lIns="96661" tIns="48331" rIns="96661" bIns="48331" rtlCol="0"/>
          <a:lstStyle>
            <a:lvl1pPr algn="r">
              <a:defRPr sz="1300"/>
            </a:lvl1pPr>
          </a:lstStyle>
          <a:p>
            <a:fld id="{271B74F5-9FC6-4024-B916-2F07683B4FB7}" type="datetimeFigureOut">
              <a:rPr lang="en-US" smtClean="0"/>
              <a:t>11/15/2022</a:t>
            </a:fld>
            <a:endParaRPr lang="en-US" dirty="0"/>
          </a:p>
        </p:txBody>
      </p:sp>
      <p:sp>
        <p:nvSpPr>
          <p:cNvPr id="4" name="Footer Placeholder 3"/>
          <p:cNvSpPr>
            <a:spLocks noGrp="1"/>
          </p:cNvSpPr>
          <p:nvPr>
            <p:ph type="ftr" sz="quarter" idx="2"/>
          </p:nvPr>
        </p:nvSpPr>
        <p:spPr>
          <a:xfrm>
            <a:off x="0" y="9119173"/>
            <a:ext cx="3169920" cy="482028"/>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173"/>
            <a:ext cx="3169920" cy="482028"/>
          </a:xfrm>
          <a:prstGeom prst="rect">
            <a:avLst/>
          </a:prstGeom>
        </p:spPr>
        <p:txBody>
          <a:bodyPr vert="horz" lIns="96661" tIns="48331" rIns="96661" bIns="48331" rtlCol="0" anchor="b"/>
          <a:lstStyle>
            <a:lvl1pPr algn="r">
              <a:defRPr sz="1300"/>
            </a:lvl1pPr>
          </a:lstStyle>
          <a:p>
            <a:fld id="{E647A369-7909-4EE5-A998-23EEB111D1F8}" type="slidenum">
              <a:rPr lang="en-US" smtClean="0"/>
              <a:t>‹#›</a:t>
            </a:fld>
            <a:endParaRPr lang="en-US" dirty="0"/>
          </a:p>
        </p:txBody>
      </p:sp>
    </p:spTree>
    <p:extLst>
      <p:ext uri="{BB962C8B-B14F-4D97-AF65-F5344CB8AC3E}">
        <p14:creationId xmlns:p14="http://schemas.microsoft.com/office/powerpoint/2010/main" val="2416553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F536167-D7C6-4F10-8A53-0372B820C5B6}" type="datetimeFigureOut">
              <a:rPr lang="en-US" smtClean="0"/>
              <a:pPr/>
              <a:t>11/15/2022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5951F8A5-5623-48D0-B7C4-002D2003EECC}" type="slidenum">
              <a:rPr lang="en-US" smtClean="0"/>
              <a:pPr/>
              <a:t>‹#›</a:t>
            </a:fld>
            <a:endParaRPr lang="en-US" dirty="0"/>
          </a:p>
        </p:txBody>
      </p:sp>
    </p:spTree>
    <p:extLst>
      <p:ext uri="{BB962C8B-B14F-4D97-AF65-F5344CB8AC3E}">
        <p14:creationId xmlns:p14="http://schemas.microsoft.com/office/powerpoint/2010/main" val="1964701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51F8A5-5623-48D0-B7C4-002D2003EECC}" type="slidenum">
              <a:rPr lang="en-US" smtClean="0"/>
              <a:pPr/>
              <a:t>1</a:t>
            </a:fld>
            <a:endParaRPr lang="en-US" dirty="0"/>
          </a:p>
        </p:txBody>
      </p:sp>
    </p:spTree>
    <p:extLst>
      <p:ext uri="{BB962C8B-B14F-4D97-AF65-F5344CB8AC3E}">
        <p14:creationId xmlns:p14="http://schemas.microsoft.com/office/powerpoint/2010/main" val="217337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possible alternate remediation technologies for Plumes F and G source areas</a:t>
            </a:r>
            <a:endParaRPr lang="en-US" dirty="0"/>
          </a:p>
        </p:txBody>
      </p:sp>
      <p:sp>
        <p:nvSpPr>
          <p:cNvPr id="4" name="Slide Number Placeholder 3"/>
          <p:cNvSpPr>
            <a:spLocks noGrp="1"/>
          </p:cNvSpPr>
          <p:nvPr>
            <p:ph type="sldNum" sz="quarter" idx="10"/>
          </p:nvPr>
        </p:nvSpPr>
        <p:spPr/>
        <p:txBody>
          <a:bodyPr/>
          <a:lstStyle/>
          <a:p>
            <a:fld id="{5951F8A5-5623-48D0-B7C4-002D2003EECC}" type="slidenum">
              <a:rPr lang="en-US" smtClean="0"/>
              <a:pPr/>
              <a:t>10</a:t>
            </a:fld>
            <a:endParaRPr lang="en-US" dirty="0"/>
          </a:p>
        </p:txBody>
      </p:sp>
    </p:spTree>
    <p:extLst>
      <p:ext uri="{BB962C8B-B14F-4D97-AF65-F5344CB8AC3E}">
        <p14:creationId xmlns:p14="http://schemas.microsoft.com/office/powerpoint/2010/main" val="324003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51F8A5-5623-48D0-B7C4-002D2003EECC}" type="slidenum">
              <a:rPr lang="en-US" smtClean="0"/>
              <a:pPr/>
              <a:t>11</a:t>
            </a:fld>
            <a:endParaRPr lang="en-US" dirty="0"/>
          </a:p>
        </p:txBody>
      </p:sp>
    </p:spTree>
    <p:extLst>
      <p:ext uri="{BB962C8B-B14F-4D97-AF65-F5344CB8AC3E}">
        <p14:creationId xmlns:p14="http://schemas.microsoft.com/office/powerpoint/2010/main" val="319612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51F8A5-5623-48D0-B7C4-002D2003EECC}" type="slidenum">
              <a:rPr lang="en-US" smtClean="0"/>
              <a:pPr/>
              <a:t>12</a:t>
            </a:fld>
            <a:endParaRPr lang="en-US" dirty="0"/>
          </a:p>
        </p:txBody>
      </p:sp>
    </p:spTree>
    <p:extLst>
      <p:ext uri="{BB962C8B-B14F-4D97-AF65-F5344CB8AC3E}">
        <p14:creationId xmlns:p14="http://schemas.microsoft.com/office/powerpoint/2010/main" val="89879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computer model of system with investigation data</a:t>
            </a:r>
          </a:p>
          <a:p>
            <a:r>
              <a:rPr lang="en-US" dirty="0" smtClean="0"/>
              <a:t>Optimize</a:t>
            </a:r>
            <a:r>
              <a:rPr lang="en-US" baseline="0" dirty="0" smtClean="0"/>
              <a:t> number and location of extraction and injection wells</a:t>
            </a:r>
            <a:endParaRPr lang="en-US" dirty="0"/>
          </a:p>
        </p:txBody>
      </p:sp>
      <p:sp>
        <p:nvSpPr>
          <p:cNvPr id="4" name="Slide Number Placeholder 3"/>
          <p:cNvSpPr>
            <a:spLocks noGrp="1"/>
          </p:cNvSpPr>
          <p:nvPr>
            <p:ph type="sldNum" sz="quarter" idx="10"/>
          </p:nvPr>
        </p:nvSpPr>
        <p:spPr/>
        <p:txBody>
          <a:bodyPr/>
          <a:lstStyle/>
          <a:p>
            <a:fld id="{5951F8A5-5623-48D0-B7C4-002D2003EECC}" type="slidenum">
              <a:rPr lang="en-US" smtClean="0"/>
              <a:pPr/>
              <a:t>13</a:t>
            </a:fld>
            <a:endParaRPr lang="en-US" dirty="0"/>
          </a:p>
        </p:txBody>
      </p:sp>
    </p:spTree>
    <p:extLst>
      <p:ext uri="{BB962C8B-B14F-4D97-AF65-F5344CB8AC3E}">
        <p14:creationId xmlns:p14="http://schemas.microsoft.com/office/powerpoint/2010/main" val="859701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51F8A5-5623-48D0-B7C4-002D2003EECC}" type="slidenum">
              <a:rPr lang="en-US" smtClean="0"/>
              <a:pPr/>
              <a:t>14</a:t>
            </a:fld>
            <a:endParaRPr lang="en-US" dirty="0"/>
          </a:p>
        </p:txBody>
      </p:sp>
    </p:spTree>
    <p:extLst>
      <p:ext uri="{BB962C8B-B14F-4D97-AF65-F5344CB8AC3E}">
        <p14:creationId xmlns:p14="http://schemas.microsoft.com/office/powerpoint/2010/main" val="359791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Groundwater plumes shown by purple</a:t>
            </a:r>
            <a:r>
              <a:rPr lang="en-US" baseline="0" dirty="0" smtClean="0"/>
              <a:t> outlines</a:t>
            </a:r>
          </a:p>
          <a:p>
            <a:r>
              <a:rPr lang="en-US" baseline="0" dirty="0" smtClean="0"/>
              <a:t>11 plumes from multiple sources</a:t>
            </a:r>
          </a:p>
          <a:p>
            <a:r>
              <a:rPr lang="en-US" baseline="0" dirty="0" smtClean="0"/>
              <a:t>Plumes A-D commingled but from different sources</a:t>
            </a:r>
          </a:p>
          <a:p>
            <a:r>
              <a:rPr lang="en-US" baseline="0" dirty="0" smtClean="0"/>
              <a:t>Highest concentrations </a:t>
            </a:r>
            <a:r>
              <a:rPr lang="en-US" baseline="0" smtClean="0"/>
              <a:t>in Plume A, C, and G</a:t>
            </a:r>
            <a:endParaRPr lang="en-US" dirty="0"/>
          </a:p>
        </p:txBody>
      </p:sp>
      <p:sp>
        <p:nvSpPr>
          <p:cNvPr id="4" name="Slide Number Placeholder 3"/>
          <p:cNvSpPr>
            <a:spLocks noGrp="1"/>
          </p:cNvSpPr>
          <p:nvPr>
            <p:ph type="sldNum" sz="quarter" idx="10"/>
          </p:nvPr>
        </p:nvSpPr>
        <p:spPr/>
        <p:txBody>
          <a:bodyPr/>
          <a:lstStyle/>
          <a:p>
            <a:fld id="{5951F8A5-5623-48D0-B7C4-002D2003EECC}" type="slidenum">
              <a:rPr lang="en-US" smtClean="0"/>
              <a:pPr/>
              <a:t>2</a:t>
            </a:fld>
            <a:endParaRPr lang="en-US" dirty="0"/>
          </a:p>
        </p:txBody>
      </p:sp>
    </p:spTree>
    <p:extLst>
      <p:ext uri="{BB962C8B-B14F-4D97-AF65-F5344CB8AC3E}">
        <p14:creationId xmlns:p14="http://schemas.microsoft.com/office/powerpoint/2010/main" val="358804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51F8A5-5623-48D0-B7C4-002D2003EECC}" type="slidenum">
              <a:rPr lang="en-US" smtClean="0"/>
              <a:pPr/>
              <a:t>3</a:t>
            </a:fld>
            <a:endParaRPr lang="en-US" dirty="0"/>
          </a:p>
        </p:txBody>
      </p:sp>
    </p:spTree>
    <p:extLst>
      <p:ext uri="{BB962C8B-B14F-4D97-AF65-F5344CB8AC3E}">
        <p14:creationId xmlns:p14="http://schemas.microsoft.com/office/powerpoint/2010/main" val="519816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51F8A5-5623-48D0-B7C4-002D2003EECC}" type="slidenum">
              <a:rPr lang="en-US" smtClean="0"/>
              <a:pPr/>
              <a:t>4</a:t>
            </a:fld>
            <a:endParaRPr lang="en-US" dirty="0"/>
          </a:p>
        </p:txBody>
      </p:sp>
    </p:spTree>
    <p:extLst>
      <p:ext uri="{BB962C8B-B14F-4D97-AF65-F5344CB8AC3E}">
        <p14:creationId xmlns:p14="http://schemas.microsoft.com/office/powerpoint/2010/main" val="271424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Calibri" panose="020F0502020204030204" pitchFamily="34" charset="0"/>
                <a:cs typeface="Calibri" panose="020F0502020204030204" pitchFamily="34" charset="0"/>
              </a:rPr>
              <a:t>Soil will be excavated, stockpiled, and characterized.  If the TCE concentrations are high, soil will be transported to a licensed landfill for disposal.  If the concentrations are below the KDHE standards, the soil will be returned to the excavation as backfill.</a:t>
            </a:r>
          </a:p>
          <a:p>
            <a:endParaRPr lang="en-US" dirty="0"/>
          </a:p>
        </p:txBody>
      </p:sp>
      <p:sp>
        <p:nvSpPr>
          <p:cNvPr id="4" name="Slide Number Placeholder 3"/>
          <p:cNvSpPr>
            <a:spLocks noGrp="1"/>
          </p:cNvSpPr>
          <p:nvPr>
            <p:ph type="sldNum" sz="quarter" idx="10"/>
          </p:nvPr>
        </p:nvSpPr>
        <p:spPr/>
        <p:txBody>
          <a:bodyPr/>
          <a:lstStyle/>
          <a:p>
            <a:fld id="{5951F8A5-5623-48D0-B7C4-002D2003EECC}" type="slidenum">
              <a:rPr lang="en-US" smtClean="0"/>
              <a:pPr/>
              <a:t>5</a:t>
            </a:fld>
            <a:endParaRPr lang="en-US" dirty="0"/>
          </a:p>
        </p:txBody>
      </p:sp>
    </p:spTree>
    <p:extLst>
      <p:ext uri="{BB962C8B-B14F-4D97-AF65-F5344CB8AC3E}">
        <p14:creationId xmlns:p14="http://schemas.microsoft.com/office/powerpoint/2010/main" val="289919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Situ Thermal Desorption (ISTD) is a soil remediation process in which heat and vacuum are applied simultaneously to subsurface soils. As the temperature rises, the volatile contaminants (like TCE) become vapors that can be collected and treated.  This technology works well</a:t>
            </a:r>
            <a:r>
              <a:rPr lang="en-US" baseline="0" dirty="0" smtClean="0"/>
              <a:t> in clayey soil, at depth, and in bedrock.</a:t>
            </a:r>
            <a:r>
              <a:rPr lang="en-US" dirty="0" smtClean="0"/>
              <a:t> </a:t>
            </a:r>
            <a:endParaRPr lang="en-US" dirty="0"/>
          </a:p>
        </p:txBody>
      </p:sp>
      <p:sp>
        <p:nvSpPr>
          <p:cNvPr id="4" name="Slide Number Placeholder 3"/>
          <p:cNvSpPr>
            <a:spLocks noGrp="1"/>
          </p:cNvSpPr>
          <p:nvPr>
            <p:ph type="sldNum" sz="quarter" idx="10"/>
          </p:nvPr>
        </p:nvSpPr>
        <p:spPr/>
        <p:txBody>
          <a:bodyPr/>
          <a:lstStyle/>
          <a:p>
            <a:fld id="{5951F8A5-5623-48D0-B7C4-002D2003EECC}" type="slidenum">
              <a:rPr lang="en-US" smtClean="0"/>
              <a:pPr/>
              <a:t>6</a:t>
            </a:fld>
            <a:endParaRPr lang="en-US" dirty="0"/>
          </a:p>
        </p:txBody>
      </p:sp>
    </p:spTree>
    <p:extLst>
      <p:ext uri="{BB962C8B-B14F-4D97-AF65-F5344CB8AC3E}">
        <p14:creationId xmlns:p14="http://schemas.microsoft.com/office/powerpoint/2010/main" val="3433441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permeable reactive barrier, or “PRB,” is a wall created below ground to clean up contaminated groundwater. The wall is “permeable,” which means that groundwater can flow through it. The “reactive” materials that make up the wall either trap harmful contaminants or make them less harmful. The treated groundwater flows out the other side of the wall.</a:t>
            </a:r>
            <a:endParaRPr lang="en-US" dirty="0"/>
          </a:p>
        </p:txBody>
      </p:sp>
      <p:sp>
        <p:nvSpPr>
          <p:cNvPr id="4" name="Slide Number Placeholder 3"/>
          <p:cNvSpPr>
            <a:spLocks noGrp="1"/>
          </p:cNvSpPr>
          <p:nvPr>
            <p:ph type="sldNum" sz="quarter" idx="10"/>
          </p:nvPr>
        </p:nvSpPr>
        <p:spPr/>
        <p:txBody>
          <a:bodyPr/>
          <a:lstStyle/>
          <a:p>
            <a:fld id="{5951F8A5-5623-48D0-B7C4-002D2003EECC}" type="slidenum">
              <a:rPr lang="en-US" smtClean="0"/>
              <a:pPr/>
              <a:t>7</a:t>
            </a:fld>
            <a:endParaRPr lang="en-US" dirty="0"/>
          </a:p>
        </p:txBody>
      </p:sp>
    </p:spTree>
    <p:extLst>
      <p:ext uri="{BB962C8B-B14F-4D97-AF65-F5344CB8AC3E}">
        <p14:creationId xmlns:p14="http://schemas.microsoft.com/office/powerpoint/2010/main" val="52669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51F8A5-5623-48D0-B7C4-002D2003EECC}" type="slidenum">
              <a:rPr lang="en-US" smtClean="0"/>
              <a:pPr/>
              <a:t>8</a:t>
            </a:fld>
            <a:endParaRPr lang="en-US" dirty="0"/>
          </a:p>
        </p:txBody>
      </p:sp>
    </p:spTree>
    <p:extLst>
      <p:ext uri="{BB962C8B-B14F-4D97-AF65-F5344CB8AC3E}">
        <p14:creationId xmlns:p14="http://schemas.microsoft.com/office/powerpoint/2010/main" val="3795316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remediate</a:t>
            </a:r>
            <a:r>
              <a:rPr lang="en-US" baseline="0" dirty="0" smtClean="0"/>
              <a:t> the groundwater plumes, we are planning a directed groundwater recirculation system.  Groundwater will be pumped from the ground and piped to a central treatment building where different technologies will remove the contaminants and add amendments to the treated water.  The water will then be reinjected around the edges of the plumes, flushing clean water through the contaminated zones.  The amendments we are adding will help to speed the biological processes that will break down the contaminants in the subsurface.</a:t>
            </a:r>
            <a:endParaRPr lang="en-US" dirty="0"/>
          </a:p>
        </p:txBody>
      </p:sp>
      <p:sp>
        <p:nvSpPr>
          <p:cNvPr id="4" name="Slide Number Placeholder 3"/>
          <p:cNvSpPr>
            <a:spLocks noGrp="1"/>
          </p:cNvSpPr>
          <p:nvPr>
            <p:ph type="sldNum" sz="quarter" idx="10"/>
          </p:nvPr>
        </p:nvSpPr>
        <p:spPr/>
        <p:txBody>
          <a:bodyPr/>
          <a:lstStyle/>
          <a:p>
            <a:fld id="{5951F8A5-5623-48D0-B7C4-002D2003EECC}" type="slidenum">
              <a:rPr lang="en-US" smtClean="0"/>
              <a:pPr/>
              <a:t>9</a:t>
            </a:fld>
            <a:endParaRPr lang="en-US" dirty="0"/>
          </a:p>
        </p:txBody>
      </p:sp>
    </p:spTree>
    <p:extLst>
      <p:ext uri="{BB962C8B-B14F-4D97-AF65-F5344CB8AC3E}">
        <p14:creationId xmlns:p14="http://schemas.microsoft.com/office/powerpoint/2010/main" val="173995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0D8A59-D121-481A-9D00-AD7E08AE6F47}" type="datetime1">
              <a:rPr lang="en-US" smtClean="0"/>
              <a:t>11/15/2022</a:t>
            </a:fld>
            <a:endParaRPr lang="en-US" dirty="0"/>
          </a:p>
        </p:txBody>
      </p:sp>
      <p:sp>
        <p:nvSpPr>
          <p:cNvPr id="5" name="Footer Placeholder 4"/>
          <p:cNvSpPr>
            <a:spLocks noGrp="1"/>
          </p:cNvSpPr>
          <p:nvPr>
            <p:ph type="ftr" sz="quarter" idx="11"/>
          </p:nvPr>
        </p:nvSpPr>
        <p:spPr/>
        <p:txBody>
          <a:bodyPr/>
          <a:lstStyle/>
          <a:p>
            <a:r>
              <a:rPr lang="en-US" smtClean="0"/>
              <a:t>CONFIDENTIAL PROTECTED DOCUMENT</a:t>
            </a:r>
            <a:endParaRPr lang="en-US" dirty="0"/>
          </a:p>
        </p:txBody>
      </p:sp>
      <p:sp>
        <p:nvSpPr>
          <p:cNvPr id="6" name="Slide Number Placeholder 5"/>
          <p:cNvSpPr>
            <a:spLocks noGrp="1"/>
          </p:cNvSpPr>
          <p:nvPr>
            <p:ph type="sldNum" sz="quarter" idx="12"/>
          </p:nvPr>
        </p:nvSpPr>
        <p:spPr>
          <a:xfrm>
            <a:off x="9077459" y="251764"/>
            <a:ext cx="27432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7AF2E2C2-DD49-45CF-B7E1-39A585E69024}" type="slidenum">
              <a:rPr lang="en-US" smtClean="0"/>
              <a:pPr/>
              <a:t>‹#›</a:t>
            </a:fld>
            <a:endParaRPr lang="en-US" dirty="0"/>
          </a:p>
        </p:txBody>
      </p:sp>
    </p:spTree>
    <p:extLst>
      <p:ext uri="{BB962C8B-B14F-4D97-AF65-F5344CB8AC3E}">
        <p14:creationId xmlns:p14="http://schemas.microsoft.com/office/powerpoint/2010/main" val="197635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3F8335-2932-4308-BD0E-7059ABB80E50}" type="datetime1">
              <a:rPr lang="en-US" smtClean="0"/>
              <a:t>11/15/2022</a:t>
            </a:fld>
            <a:endParaRPr lang="en-US" dirty="0"/>
          </a:p>
        </p:txBody>
      </p:sp>
      <p:sp>
        <p:nvSpPr>
          <p:cNvPr id="5" name="Footer Placeholder 4"/>
          <p:cNvSpPr>
            <a:spLocks noGrp="1"/>
          </p:cNvSpPr>
          <p:nvPr>
            <p:ph type="ftr" sz="quarter" idx="11"/>
          </p:nvPr>
        </p:nvSpPr>
        <p:spPr/>
        <p:txBody>
          <a:bodyPr/>
          <a:lstStyle/>
          <a:p>
            <a:r>
              <a:rPr lang="en-US" smtClean="0"/>
              <a:t>CONFIDENTIAL PROTECTED DOCUMENT</a:t>
            </a:r>
            <a:endParaRPr lang="en-US" dirty="0"/>
          </a:p>
        </p:txBody>
      </p:sp>
      <p:sp>
        <p:nvSpPr>
          <p:cNvPr id="6" name="Slide Number Placeholder 5"/>
          <p:cNvSpPr>
            <a:spLocks noGrp="1"/>
          </p:cNvSpPr>
          <p:nvPr>
            <p:ph type="sldNum" sz="quarter" idx="12"/>
          </p:nvPr>
        </p:nvSpPr>
        <p:spPr/>
        <p:txBody>
          <a:bodyPr/>
          <a:lstStyle/>
          <a:p>
            <a:fld id="{7AF2E2C2-DD49-45CF-B7E1-39A585E69024}" type="slidenum">
              <a:rPr lang="en-US" smtClean="0"/>
              <a:pPr/>
              <a:t>‹#›</a:t>
            </a:fld>
            <a:endParaRPr lang="en-US" dirty="0"/>
          </a:p>
        </p:txBody>
      </p:sp>
    </p:spTree>
    <p:extLst>
      <p:ext uri="{BB962C8B-B14F-4D97-AF65-F5344CB8AC3E}">
        <p14:creationId xmlns:p14="http://schemas.microsoft.com/office/powerpoint/2010/main" val="378808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7B658B-31AE-4CCC-BEAE-9DC2B4C06E81}" type="datetime1">
              <a:rPr lang="en-US" smtClean="0"/>
              <a:t>11/15/2022</a:t>
            </a:fld>
            <a:endParaRPr lang="en-US" dirty="0"/>
          </a:p>
        </p:txBody>
      </p:sp>
      <p:sp>
        <p:nvSpPr>
          <p:cNvPr id="5" name="Footer Placeholder 4"/>
          <p:cNvSpPr>
            <a:spLocks noGrp="1"/>
          </p:cNvSpPr>
          <p:nvPr>
            <p:ph type="ftr" sz="quarter" idx="11"/>
          </p:nvPr>
        </p:nvSpPr>
        <p:spPr/>
        <p:txBody>
          <a:bodyPr/>
          <a:lstStyle/>
          <a:p>
            <a:r>
              <a:rPr lang="en-US" smtClean="0"/>
              <a:t>CONFIDENTIAL PROTECTED DOCUMENT</a:t>
            </a:r>
            <a:endParaRPr lang="en-US" dirty="0"/>
          </a:p>
        </p:txBody>
      </p:sp>
      <p:sp>
        <p:nvSpPr>
          <p:cNvPr id="6" name="Slide Number Placeholder 5"/>
          <p:cNvSpPr>
            <a:spLocks noGrp="1"/>
          </p:cNvSpPr>
          <p:nvPr>
            <p:ph type="sldNum" sz="quarter" idx="12"/>
          </p:nvPr>
        </p:nvSpPr>
        <p:spPr/>
        <p:txBody>
          <a:bodyPr/>
          <a:lstStyle/>
          <a:p>
            <a:fld id="{7AF2E2C2-DD49-45CF-B7E1-39A585E69024}" type="slidenum">
              <a:rPr lang="en-US" smtClean="0"/>
              <a:pPr/>
              <a:t>‹#›</a:t>
            </a:fld>
            <a:endParaRPr lang="en-US" dirty="0"/>
          </a:p>
        </p:txBody>
      </p:sp>
    </p:spTree>
    <p:extLst>
      <p:ext uri="{BB962C8B-B14F-4D97-AF65-F5344CB8AC3E}">
        <p14:creationId xmlns:p14="http://schemas.microsoft.com/office/powerpoint/2010/main" val="3557984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 MBF">
    <p:spTree>
      <p:nvGrpSpPr>
        <p:cNvPr id="1" name=""/>
        <p:cNvGrpSpPr/>
        <p:nvPr/>
      </p:nvGrpSpPr>
      <p:grpSpPr>
        <a:xfrm>
          <a:off x="0" y="0"/>
          <a:ext cx="0" cy="0"/>
          <a:chOff x="0" y="0"/>
          <a:chExt cx="0" cy="0"/>
        </a:xfrm>
      </p:grpSpPr>
      <p:sp>
        <p:nvSpPr>
          <p:cNvPr id="30722" name="Rectangle 2"/>
          <p:cNvSpPr>
            <a:spLocks noGrp="1" noChangeArrowheads="1"/>
          </p:cNvSpPr>
          <p:nvPr>
            <p:ph type="ctrTitle" hasCustomPrompt="1"/>
          </p:nvPr>
        </p:nvSpPr>
        <p:spPr>
          <a:xfrm>
            <a:off x="1117601" y="3276600"/>
            <a:ext cx="10819476" cy="533400"/>
          </a:xfrm>
        </p:spPr>
        <p:txBody>
          <a:bodyPr/>
          <a:lstStyle>
            <a:lvl1pPr algn="l">
              <a:lnSpc>
                <a:spcPct val="90000"/>
              </a:lnSpc>
              <a:defRPr sz="3600" baseline="0">
                <a:solidFill>
                  <a:schemeClr val="tx2"/>
                </a:solidFill>
              </a:defRPr>
            </a:lvl1pPr>
          </a:lstStyle>
          <a:p>
            <a:pPr lvl="0"/>
            <a:r>
              <a:rPr lang="en-US" noProof="0" dirty="0" smtClean="0"/>
              <a:t>Click to Add Presentation Title</a:t>
            </a:r>
          </a:p>
        </p:txBody>
      </p:sp>
      <p:sp>
        <p:nvSpPr>
          <p:cNvPr id="30723" name="Rectangle 3"/>
          <p:cNvSpPr>
            <a:spLocks noGrp="1" noChangeArrowheads="1"/>
          </p:cNvSpPr>
          <p:nvPr>
            <p:ph type="subTitle" idx="1" hasCustomPrompt="1"/>
          </p:nvPr>
        </p:nvSpPr>
        <p:spPr>
          <a:xfrm>
            <a:off x="1117601" y="4724400"/>
            <a:ext cx="7419465" cy="1219200"/>
          </a:xfrm>
        </p:spPr>
        <p:txBody>
          <a:bodyPr/>
          <a:lstStyle>
            <a:lvl1pPr marL="0" indent="0" algn="l">
              <a:lnSpc>
                <a:spcPct val="100000"/>
              </a:lnSpc>
              <a:spcBef>
                <a:spcPts val="0"/>
              </a:spcBef>
              <a:buFont typeface="Wingdings" charset="2"/>
              <a:buNone/>
              <a:defRPr sz="2000" baseline="0">
                <a:solidFill>
                  <a:schemeClr val="tx2"/>
                </a:solidFill>
                <a:latin typeface="Arial" panose="020B0604020202020204" pitchFamily="34" charset="0"/>
                <a:cs typeface="Arial" panose="020B0604020202020204" pitchFamily="34" charset="0"/>
              </a:defRPr>
            </a:lvl1pPr>
          </a:lstStyle>
          <a:p>
            <a:pPr lvl="0"/>
            <a:r>
              <a:rPr lang="en-US" noProof="0" dirty="0" smtClean="0"/>
              <a:t>Click to Add Presenter Name(s)</a:t>
            </a:r>
            <a:br>
              <a:rPr lang="en-US" noProof="0" dirty="0" smtClean="0"/>
            </a:br>
            <a:r>
              <a:rPr lang="en-US" noProof="0" dirty="0" smtClean="0"/>
              <a:t>(Include full name with middle initial)</a:t>
            </a:r>
          </a:p>
        </p:txBody>
      </p:sp>
      <p:pic>
        <p:nvPicPr>
          <p:cNvPr id="30740" name="Picture 20"/>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326499" y="990600"/>
            <a:ext cx="5076967"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254924" cy="685800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1937077" y="0"/>
            <a:ext cx="254924" cy="6858000"/>
          </a:xfrm>
          <a:prstGeom prst="rect">
            <a:avLst/>
          </a:prstGeom>
        </p:spPr>
      </p:pic>
      <p:sp>
        <p:nvSpPr>
          <p:cNvPr id="4" name="Text Placeholder 3"/>
          <p:cNvSpPr>
            <a:spLocks noGrp="1"/>
          </p:cNvSpPr>
          <p:nvPr>
            <p:ph type="body" sz="quarter" idx="10" hasCustomPrompt="1"/>
          </p:nvPr>
        </p:nvSpPr>
        <p:spPr>
          <a:xfrm>
            <a:off x="1117601" y="6400800"/>
            <a:ext cx="10238316" cy="228600"/>
          </a:xfrm>
        </p:spPr>
        <p:txBody>
          <a:bodyPr/>
          <a:lstStyle>
            <a:lvl1pPr marL="0" indent="0" algn="l">
              <a:buNone/>
              <a:defRPr sz="1200" baseline="0">
                <a:solidFill>
                  <a:schemeClr val="tx2"/>
                </a:solidFill>
              </a:defRPr>
            </a:lvl1pPr>
            <a:lvl2pPr marL="284163" indent="0">
              <a:buNone/>
              <a:defRPr/>
            </a:lvl2pPr>
            <a:lvl3pPr marL="576263" indent="0">
              <a:buNone/>
              <a:defRPr/>
            </a:lvl3pPr>
            <a:lvl4pPr marL="846137" indent="0">
              <a:buNone/>
              <a:defRPr/>
            </a:lvl4pPr>
            <a:lvl5pPr marL="1139825" indent="0">
              <a:buNone/>
              <a:defRPr/>
            </a:lvl5pPr>
          </a:lstStyle>
          <a:p>
            <a:pPr lvl="0"/>
            <a:r>
              <a:rPr lang="en-US" dirty="0" smtClean="0"/>
              <a:t>Click to add Presentation Date (e.g. September 4, 20XX)</a:t>
            </a:r>
            <a:endParaRPr lang="en-US" dirty="0"/>
          </a:p>
        </p:txBody>
      </p:sp>
    </p:spTree>
    <p:extLst>
      <p:ext uri="{BB962C8B-B14F-4D97-AF65-F5344CB8AC3E}">
        <p14:creationId xmlns:p14="http://schemas.microsoft.com/office/powerpoint/2010/main" val="3490006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 Client">
    <p:spTree>
      <p:nvGrpSpPr>
        <p:cNvPr id="1" name=""/>
        <p:cNvGrpSpPr/>
        <p:nvPr/>
      </p:nvGrpSpPr>
      <p:grpSpPr>
        <a:xfrm>
          <a:off x="0" y="0"/>
          <a:ext cx="0" cy="0"/>
          <a:chOff x="0" y="0"/>
          <a:chExt cx="0" cy="0"/>
        </a:xfrm>
      </p:grpSpPr>
      <p:sp>
        <p:nvSpPr>
          <p:cNvPr id="30722" name="Rectangle 2"/>
          <p:cNvSpPr>
            <a:spLocks noGrp="1" noChangeArrowheads="1"/>
          </p:cNvSpPr>
          <p:nvPr>
            <p:ph type="ctrTitle" hasCustomPrompt="1"/>
          </p:nvPr>
        </p:nvSpPr>
        <p:spPr>
          <a:xfrm>
            <a:off x="1117601" y="3276600"/>
            <a:ext cx="10819476" cy="533400"/>
          </a:xfrm>
        </p:spPr>
        <p:txBody>
          <a:bodyPr/>
          <a:lstStyle>
            <a:lvl1pPr algn="l">
              <a:lnSpc>
                <a:spcPct val="90000"/>
              </a:lnSpc>
              <a:defRPr sz="3600" baseline="0"/>
            </a:lvl1pPr>
          </a:lstStyle>
          <a:p>
            <a:pPr lvl="0"/>
            <a:r>
              <a:rPr lang="en-US" noProof="0" dirty="0" smtClean="0"/>
              <a:t>Click to Add Presentation Title</a:t>
            </a:r>
          </a:p>
        </p:txBody>
      </p:sp>
      <p:sp>
        <p:nvSpPr>
          <p:cNvPr id="30723" name="Rectangle 3"/>
          <p:cNvSpPr>
            <a:spLocks noGrp="1" noChangeArrowheads="1"/>
          </p:cNvSpPr>
          <p:nvPr>
            <p:ph type="subTitle" idx="1" hasCustomPrompt="1"/>
          </p:nvPr>
        </p:nvSpPr>
        <p:spPr>
          <a:xfrm>
            <a:off x="1117601" y="4724400"/>
            <a:ext cx="7317865" cy="1219200"/>
          </a:xfrm>
        </p:spPr>
        <p:txBody>
          <a:bodyPr/>
          <a:lstStyle>
            <a:lvl1pPr marL="0" indent="0" algn="l">
              <a:lnSpc>
                <a:spcPct val="100000"/>
              </a:lnSpc>
              <a:spcBef>
                <a:spcPts val="0"/>
              </a:spcBef>
              <a:buFont typeface="Wingdings" charset="2"/>
              <a:buNone/>
              <a:defRPr sz="2000" baseline="0">
                <a:solidFill>
                  <a:schemeClr val="tx2"/>
                </a:solidFill>
                <a:latin typeface="Arial" panose="020B0604020202020204" pitchFamily="34" charset="0"/>
                <a:cs typeface="Arial" panose="020B0604020202020204" pitchFamily="34" charset="0"/>
              </a:defRPr>
            </a:lvl1pPr>
          </a:lstStyle>
          <a:p>
            <a:pPr lvl="0"/>
            <a:r>
              <a:rPr lang="en-US" noProof="0" dirty="0" smtClean="0"/>
              <a:t>Click to Add Presenter Name(s)</a:t>
            </a:r>
            <a:br>
              <a:rPr lang="en-US" noProof="0" dirty="0" smtClean="0"/>
            </a:br>
            <a:r>
              <a:rPr lang="en-US" noProof="0" dirty="0" smtClean="0"/>
              <a:t>(Include full name with middle initial)</a:t>
            </a:r>
          </a:p>
        </p:txBody>
      </p:sp>
      <p:pic>
        <p:nvPicPr>
          <p:cNvPr id="30740" name="Picture 20"/>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219200" y="6119884"/>
            <a:ext cx="1924701" cy="4333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254924" cy="685800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1937077" y="0"/>
            <a:ext cx="254924" cy="6858000"/>
          </a:xfrm>
          <a:prstGeom prst="rect">
            <a:avLst/>
          </a:prstGeom>
        </p:spPr>
      </p:pic>
      <p:sp>
        <p:nvSpPr>
          <p:cNvPr id="4" name="Text Placeholder 3"/>
          <p:cNvSpPr>
            <a:spLocks noGrp="1"/>
          </p:cNvSpPr>
          <p:nvPr>
            <p:ph type="body" sz="quarter" idx="10" hasCustomPrompt="1"/>
          </p:nvPr>
        </p:nvSpPr>
        <p:spPr>
          <a:xfrm>
            <a:off x="4572001" y="6400800"/>
            <a:ext cx="6783916" cy="228600"/>
          </a:xfrm>
        </p:spPr>
        <p:txBody>
          <a:bodyPr/>
          <a:lstStyle>
            <a:lvl1pPr marL="0" indent="0" algn="r">
              <a:buNone/>
              <a:defRPr sz="1200" baseline="0">
                <a:solidFill>
                  <a:schemeClr val="tx2"/>
                </a:solidFill>
              </a:defRPr>
            </a:lvl1pPr>
            <a:lvl2pPr marL="284163" indent="0">
              <a:buNone/>
              <a:defRPr/>
            </a:lvl2pPr>
            <a:lvl3pPr marL="576263" indent="0">
              <a:buNone/>
              <a:defRPr/>
            </a:lvl3pPr>
            <a:lvl4pPr marL="846137" indent="0">
              <a:buNone/>
              <a:defRPr/>
            </a:lvl4pPr>
            <a:lvl5pPr marL="1139825" indent="0">
              <a:buNone/>
              <a:defRPr/>
            </a:lvl5pPr>
          </a:lstStyle>
          <a:p>
            <a:pPr lvl="0"/>
            <a:r>
              <a:rPr lang="en-US" dirty="0" smtClean="0"/>
              <a:t>Click to add Presentation Date (e.g. September 4, 20XX)</a:t>
            </a:r>
            <a:endParaRPr lang="en-US" dirty="0"/>
          </a:p>
        </p:txBody>
      </p:sp>
      <p:sp>
        <p:nvSpPr>
          <p:cNvPr id="6" name="Picture Placeholder 5"/>
          <p:cNvSpPr>
            <a:spLocks noGrp="1"/>
          </p:cNvSpPr>
          <p:nvPr>
            <p:ph type="pic" sz="quarter" idx="11" hasCustomPrompt="1"/>
          </p:nvPr>
        </p:nvSpPr>
        <p:spPr>
          <a:xfrm>
            <a:off x="1219200" y="990600"/>
            <a:ext cx="4267200" cy="1143000"/>
          </a:xfrm>
        </p:spPr>
        <p:txBody>
          <a:bodyPr/>
          <a:lstStyle>
            <a:lvl1pPr marL="0" indent="0" algn="l">
              <a:buNone/>
              <a:defRPr baseline="0">
                <a:solidFill>
                  <a:schemeClr val="tx2"/>
                </a:solidFill>
              </a:defRPr>
            </a:lvl1pPr>
          </a:lstStyle>
          <a:p>
            <a:r>
              <a:rPr lang="en-US" dirty="0" smtClean="0"/>
              <a:t>Click to insert client logo</a:t>
            </a:r>
            <a:endParaRPr lang="en-US" dirty="0"/>
          </a:p>
        </p:txBody>
      </p:sp>
    </p:spTree>
    <p:extLst>
      <p:ext uri="{BB962C8B-B14F-4D97-AF65-F5344CB8AC3E}">
        <p14:creationId xmlns:p14="http://schemas.microsoft.com/office/powerpoint/2010/main" val="35659275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able Of Contents - MB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524000"/>
            <a:ext cx="10464800" cy="381000"/>
          </a:xfrm>
        </p:spPr>
        <p:txBody>
          <a:bodyPr/>
          <a:lstStyle>
            <a:lvl1pPr>
              <a:defRPr baseline="0">
                <a:solidFill>
                  <a:schemeClr val="tx2"/>
                </a:solidFill>
              </a:defRPr>
            </a:lvl1pPr>
          </a:lstStyle>
          <a:p>
            <a:r>
              <a:rPr lang="en-US" dirty="0" smtClean="0"/>
              <a:t>Click to add Overview or Table of Contents Title</a:t>
            </a:r>
            <a:endParaRPr lang="en-US" dirty="0"/>
          </a:p>
        </p:txBody>
      </p:sp>
      <p:sp>
        <p:nvSpPr>
          <p:cNvPr id="5" name="Footer Placeholder 4"/>
          <p:cNvSpPr>
            <a:spLocks noGrp="1"/>
          </p:cNvSpPr>
          <p:nvPr>
            <p:ph type="ftr" sz="quarter" idx="11"/>
          </p:nvPr>
        </p:nvSpPr>
        <p:spPr/>
        <p:txBody>
          <a:bodyPr/>
          <a:lstStyle>
            <a:lvl1pPr>
              <a:defRPr/>
            </a:lvl1pPr>
          </a:lstStyle>
          <a:p>
            <a:r>
              <a:rPr lang="en-US" smtClean="0"/>
              <a:t>CONFIDENTIAL PROTECTED DOCUMENT</a:t>
            </a:r>
            <a:endParaRPr lang="en-US"/>
          </a:p>
        </p:txBody>
      </p:sp>
      <p:sp>
        <p:nvSpPr>
          <p:cNvPr id="6" name="Slide Number Placeholder 5"/>
          <p:cNvSpPr>
            <a:spLocks noGrp="1"/>
          </p:cNvSpPr>
          <p:nvPr>
            <p:ph type="sldNum" sz="quarter" idx="12"/>
          </p:nvPr>
        </p:nvSpPr>
        <p:spPr/>
        <p:txBody>
          <a:bodyPr/>
          <a:lstStyle>
            <a:lvl1pPr>
              <a:defRPr/>
            </a:lvl1pPr>
          </a:lstStyle>
          <a:p>
            <a:fld id="{DF689CA1-B123-474F-A20C-35D8C0BF50A6}" type="slidenum">
              <a:rPr lang="en-US" smtClean="0"/>
              <a:t>‹#›</a:t>
            </a:fld>
            <a:endParaRPr lang="en-US"/>
          </a:p>
        </p:txBody>
      </p:sp>
      <p:sp>
        <p:nvSpPr>
          <p:cNvPr id="7" name="Content Placeholder 6"/>
          <p:cNvSpPr>
            <a:spLocks noGrp="1"/>
          </p:cNvSpPr>
          <p:nvPr>
            <p:ph sz="quarter" idx="13" hasCustomPrompt="1"/>
          </p:nvPr>
        </p:nvSpPr>
        <p:spPr>
          <a:xfrm>
            <a:off x="914400" y="2133600"/>
            <a:ext cx="10464800" cy="4114800"/>
          </a:xfrm>
        </p:spPr>
        <p:txBody>
          <a:bodyPr/>
          <a:lstStyle>
            <a:lvl1pPr marL="274320" indent="-274320">
              <a:buClr>
                <a:schemeClr val="tx2"/>
              </a:buClr>
              <a:buFont typeface="+mj-lt"/>
              <a:buAutoNum type="arabicPeriod"/>
              <a:defRPr b="1">
                <a:solidFill>
                  <a:schemeClr val="tx2"/>
                </a:solidFill>
              </a:defRPr>
            </a:lvl1pPr>
            <a:lvl2pPr marL="502920" indent="-228600">
              <a:buFont typeface="Arial" panose="020B0604020202020204" pitchFamily="34" charset="0"/>
              <a:buChar char="•"/>
              <a:defRPr b="0"/>
            </a:lvl2pPr>
            <a:lvl3pPr marL="685800" indent="-182880">
              <a:buFont typeface="Arial" panose="020B0604020202020204" pitchFamily="34" charset="0"/>
              <a:buChar char="-"/>
              <a:defRPr/>
            </a:lvl3pPr>
            <a:lvl4pPr marL="868680" indent="-182880">
              <a:buFont typeface="Arial" panose="020B0604020202020204" pitchFamily="34" charset="0"/>
              <a:buChar char="•"/>
              <a:defRPr/>
            </a:lvl4pPr>
            <a:lvl5pPr marL="1051560" indent="-182880">
              <a:buFont typeface="Arial" panose="020B0604020202020204" pitchFamily="34" charset="0"/>
              <a:buChar char="-"/>
              <a:defRPr/>
            </a:lvl5pPr>
          </a:lstStyle>
          <a:p>
            <a:pPr lvl="0"/>
            <a:r>
              <a:rPr lang="en-US" dirty="0" smtClean="0"/>
              <a:t>Click to add Section 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13945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mp; Content -  MB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524000"/>
            <a:ext cx="10464800" cy="381000"/>
          </a:xfrm>
        </p:spPr>
        <p:txBody>
          <a:bodyPr/>
          <a:lstStyle>
            <a:lvl1pPr>
              <a:defRPr/>
            </a:lvl1pPr>
          </a:lstStyle>
          <a:p>
            <a:r>
              <a:rPr lang="en-US" dirty="0" smtClean="0"/>
              <a:t>Click to Add Slide Title</a:t>
            </a:r>
            <a:endParaRPr lang="en-US" dirty="0"/>
          </a:p>
        </p:txBody>
      </p:sp>
      <p:sp>
        <p:nvSpPr>
          <p:cNvPr id="5" name="Footer Placeholder 4"/>
          <p:cNvSpPr>
            <a:spLocks noGrp="1"/>
          </p:cNvSpPr>
          <p:nvPr>
            <p:ph type="ftr" sz="quarter" idx="11"/>
          </p:nvPr>
        </p:nvSpPr>
        <p:spPr/>
        <p:txBody>
          <a:bodyPr/>
          <a:lstStyle>
            <a:lvl1pPr>
              <a:defRPr/>
            </a:lvl1pPr>
          </a:lstStyle>
          <a:p>
            <a:r>
              <a:rPr lang="en-US" smtClean="0"/>
              <a:t>CONFIDENTIAL PROTECTED DOCUMENT</a:t>
            </a:r>
            <a:endParaRPr lang="en-US"/>
          </a:p>
        </p:txBody>
      </p:sp>
      <p:sp>
        <p:nvSpPr>
          <p:cNvPr id="6" name="Slide Number Placeholder 5"/>
          <p:cNvSpPr>
            <a:spLocks noGrp="1"/>
          </p:cNvSpPr>
          <p:nvPr>
            <p:ph type="sldNum" sz="quarter" idx="12"/>
          </p:nvPr>
        </p:nvSpPr>
        <p:spPr/>
        <p:txBody>
          <a:bodyPr/>
          <a:lstStyle>
            <a:lvl1pPr>
              <a:defRPr/>
            </a:lvl1pPr>
          </a:lstStyle>
          <a:p>
            <a:fld id="{DF689CA1-B123-474F-A20C-35D8C0BF50A6}" type="slidenum">
              <a:rPr lang="en-US" smtClean="0"/>
              <a:t>‹#›</a:t>
            </a:fld>
            <a:endParaRPr lang="en-US"/>
          </a:p>
        </p:txBody>
      </p:sp>
      <p:sp>
        <p:nvSpPr>
          <p:cNvPr id="9" name="Content Placeholder 8"/>
          <p:cNvSpPr>
            <a:spLocks noGrp="1"/>
          </p:cNvSpPr>
          <p:nvPr>
            <p:ph sz="quarter" idx="14"/>
          </p:nvPr>
        </p:nvSpPr>
        <p:spPr>
          <a:xfrm>
            <a:off x="914400" y="2133600"/>
            <a:ext cx="10464800" cy="3429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5621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Divider -  MB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93901"/>
            <a:ext cx="10464800" cy="1362075"/>
          </a:xfrm>
        </p:spPr>
        <p:txBody>
          <a:bodyPr anchor="b" anchorCtr="0"/>
          <a:lstStyle>
            <a:lvl1pPr algn="l">
              <a:defRPr sz="4000" b="1" cap="none" baseline="0">
                <a:solidFill>
                  <a:schemeClr val="accent2"/>
                </a:solidFill>
              </a:defRPr>
            </a:lvl1pPr>
          </a:lstStyle>
          <a:p>
            <a:r>
              <a:rPr lang="en-US" dirty="0" smtClean="0"/>
              <a:t>Click to add Section #.</a:t>
            </a:r>
            <a:endParaRPr lang="en-US" dirty="0"/>
          </a:p>
        </p:txBody>
      </p:sp>
      <p:sp>
        <p:nvSpPr>
          <p:cNvPr id="3" name="Text Placeholder 2"/>
          <p:cNvSpPr>
            <a:spLocks noGrp="1"/>
          </p:cNvSpPr>
          <p:nvPr>
            <p:ph type="body" idx="1" hasCustomPrompt="1"/>
          </p:nvPr>
        </p:nvSpPr>
        <p:spPr>
          <a:xfrm>
            <a:off x="915736" y="3452814"/>
            <a:ext cx="10463465" cy="1500187"/>
          </a:xfrm>
        </p:spPr>
        <p:txBody>
          <a:bodyPr anchor="t" anchorCtr="0"/>
          <a:lstStyle>
            <a:lvl1pPr marL="0" indent="0" algn="l">
              <a:buNone/>
              <a:defRPr sz="2400" b="1">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add Section Title</a:t>
            </a:r>
          </a:p>
        </p:txBody>
      </p:sp>
      <p:sp>
        <p:nvSpPr>
          <p:cNvPr id="5" name="Footer Placeholder 4"/>
          <p:cNvSpPr>
            <a:spLocks noGrp="1"/>
          </p:cNvSpPr>
          <p:nvPr>
            <p:ph type="ftr" sz="quarter" idx="11"/>
          </p:nvPr>
        </p:nvSpPr>
        <p:spPr/>
        <p:txBody>
          <a:bodyPr/>
          <a:lstStyle>
            <a:lvl1pPr>
              <a:defRPr/>
            </a:lvl1pPr>
          </a:lstStyle>
          <a:p>
            <a:r>
              <a:rPr lang="en-US" smtClean="0"/>
              <a:t>CONFIDENTIAL PROTECTED DOCUMENT</a:t>
            </a:r>
            <a:endParaRPr lang="en-US"/>
          </a:p>
        </p:txBody>
      </p:sp>
    </p:spTree>
    <p:extLst>
      <p:ext uri="{BB962C8B-B14F-4D97-AF65-F5344CB8AC3E}">
        <p14:creationId xmlns:p14="http://schemas.microsoft.com/office/powerpoint/2010/main" val="15920797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 MB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524000"/>
            <a:ext cx="10464800" cy="381000"/>
          </a:xfrm>
        </p:spPr>
        <p:txBody>
          <a:bodyPr/>
          <a:lstStyle>
            <a:lvl1pPr>
              <a:defRPr>
                <a:solidFill>
                  <a:schemeClr val="tx2"/>
                </a:solidFill>
              </a:defRPr>
            </a:lvl1pPr>
          </a:lstStyle>
          <a:p>
            <a:r>
              <a:rPr lang="en-US" dirty="0" smtClean="0"/>
              <a:t>Click to add Slide Title</a:t>
            </a:r>
            <a:endParaRPr lang="en-US" dirty="0"/>
          </a:p>
        </p:txBody>
      </p:sp>
      <p:sp>
        <p:nvSpPr>
          <p:cNvPr id="3" name="Text Placeholder 2"/>
          <p:cNvSpPr>
            <a:spLocks noGrp="1"/>
          </p:cNvSpPr>
          <p:nvPr>
            <p:ph type="body" idx="1" hasCustomPrompt="1"/>
          </p:nvPr>
        </p:nvSpPr>
        <p:spPr>
          <a:xfrm>
            <a:off x="914400" y="2133602"/>
            <a:ext cx="5283200" cy="304799"/>
          </a:xfrm>
        </p:spPr>
        <p:txBody>
          <a:bodyPr anchor="t"/>
          <a:lstStyle>
            <a:lvl1pPr marL="0" indent="0">
              <a:buNone/>
              <a:defRPr sz="1800" b="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Subhead</a:t>
            </a:r>
          </a:p>
        </p:txBody>
      </p:sp>
      <p:sp>
        <p:nvSpPr>
          <p:cNvPr id="4" name="Content Placeholder 3"/>
          <p:cNvSpPr>
            <a:spLocks noGrp="1"/>
          </p:cNvSpPr>
          <p:nvPr>
            <p:ph sz="half" idx="2" hasCustomPrompt="1"/>
          </p:nvPr>
        </p:nvSpPr>
        <p:spPr>
          <a:xfrm>
            <a:off x="914400" y="2514600"/>
            <a:ext cx="5283200" cy="3352800"/>
          </a:xfrm>
        </p:spPr>
        <p:txBody>
          <a:bodyPr/>
          <a:lstStyle>
            <a:lvl1pPr>
              <a:defRPr sz="1400" b="0">
                <a:solidFill>
                  <a:schemeClr val="tx2"/>
                </a:solidFill>
              </a:defRPr>
            </a:lvl1pPr>
            <a:lvl2pPr>
              <a:defRPr sz="1200" b="0">
                <a:solidFill>
                  <a:schemeClr val="tx2"/>
                </a:solidFill>
              </a:defRPr>
            </a:lvl2pPr>
            <a:lvl3pPr>
              <a:defRPr sz="1100" b="0">
                <a:solidFill>
                  <a:schemeClr val="tx2"/>
                </a:solidFill>
              </a:defRPr>
            </a:lvl3pPr>
            <a:lvl4pPr>
              <a:defRPr sz="1050" b="0">
                <a:solidFill>
                  <a:schemeClr val="tx2"/>
                </a:solidFill>
              </a:defRPr>
            </a:lvl4pPr>
            <a:lvl5pPr>
              <a:defRPr sz="1000" b="0">
                <a:solidFill>
                  <a:schemeClr val="tx2"/>
                </a:solidFill>
              </a:defRPr>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502400" y="2133600"/>
            <a:ext cx="5283200" cy="304800"/>
          </a:xfrm>
        </p:spPr>
        <p:txBody>
          <a:bodyPr anchor="t"/>
          <a:lstStyle>
            <a:lvl1pPr marL="0" indent="0">
              <a:buNone/>
              <a:defRPr sz="1800" b="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Subhead</a:t>
            </a:r>
          </a:p>
        </p:txBody>
      </p:sp>
      <p:sp>
        <p:nvSpPr>
          <p:cNvPr id="6" name="Content Placeholder 5"/>
          <p:cNvSpPr>
            <a:spLocks noGrp="1"/>
          </p:cNvSpPr>
          <p:nvPr>
            <p:ph sz="quarter" idx="4" hasCustomPrompt="1"/>
          </p:nvPr>
        </p:nvSpPr>
        <p:spPr>
          <a:xfrm>
            <a:off x="6502400" y="2514600"/>
            <a:ext cx="5283200" cy="3352800"/>
          </a:xfrm>
        </p:spPr>
        <p:txBody>
          <a:bodyPr/>
          <a:lstStyle>
            <a:lvl1pPr>
              <a:defRPr sz="1400" b="0">
                <a:solidFill>
                  <a:schemeClr val="tx2"/>
                </a:solidFill>
              </a:defRPr>
            </a:lvl1pPr>
            <a:lvl2pPr>
              <a:defRPr sz="1200" b="0">
                <a:solidFill>
                  <a:schemeClr val="tx2"/>
                </a:solidFill>
              </a:defRPr>
            </a:lvl2pPr>
            <a:lvl3pPr>
              <a:defRPr sz="1100" b="0">
                <a:solidFill>
                  <a:schemeClr val="tx2"/>
                </a:solidFill>
              </a:defRPr>
            </a:lvl3pPr>
            <a:lvl4pPr>
              <a:defRPr sz="1050" b="0">
                <a:solidFill>
                  <a:schemeClr val="tx2"/>
                </a:solidFill>
              </a:defRPr>
            </a:lvl4pPr>
            <a:lvl5pPr>
              <a:defRPr sz="1000" b="0">
                <a:solidFill>
                  <a:schemeClr val="tx2"/>
                </a:solidFill>
              </a:defRPr>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lvl1pPr>
              <a:defRPr/>
            </a:lvl1pPr>
          </a:lstStyle>
          <a:p>
            <a:r>
              <a:rPr lang="en-US" smtClean="0"/>
              <a:t>CONFIDENTIAL PROTECTED DOCUMENT</a:t>
            </a:r>
            <a:endParaRPr lang="en-US"/>
          </a:p>
        </p:txBody>
      </p:sp>
      <p:sp>
        <p:nvSpPr>
          <p:cNvPr id="9" name="Slide Number Placeholder 8"/>
          <p:cNvSpPr>
            <a:spLocks noGrp="1"/>
          </p:cNvSpPr>
          <p:nvPr>
            <p:ph type="sldNum" sz="quarter" idx="12"/>
          </p:nvPr>
        </p:nvSpPr>
        <p:spPr/>
        <p:txBody>
          <a:bodyPr/>
          <a:lstStyle>
            <a:lvl1pPr>
              <a:defRPr/>
            </a:lvl1pPr>
          </a:lstStyle>
          <a:p>
            <a:fld id="{DF689CA1-B123-474F-A20C-35D8C0BF50A6}" type="slidenum">
              <a:rPr lang="en-US" smtClean="0"/>
              <a:t>‹#›</a:t>
            </a:fld>
            <a:endParaRPr lang="en-US"/>
          </a:p>
        </p:txBody>
      </p:sp>
    </p:spTree>
    <p:extLst>
      <p:ext uri="{BB962C8B-B14F-4D97-AF65-F5344CB8AC3E}">
        <p14:creationId xmlns:p14="http://schemas.microsoft.com/office/powerpoint/2010/main" val="13671494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  MB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524000"/>
            <a:ext cx="10464800" cy="382588"/>
          </a:xfrm>
        </p:spPr>
        <p:txBody>
          <a:bodyPr/>
          <a:lstStyle>
            <a:lvl1pPr>
              <a:defRPr/>
            </a:lvl1pPr>
          </a:lstStyle>
          <a:p>
            <a:r>
              <a:rPr lang="en-US" dirty="0" smtClean="0"/>
              <a:t>Click to add Slide Title</a:t>
            </a:r>
            <a:endParaRPr lang="en-US" dirty="0"/>
          </a:p>
        </p:txBody>
      </p:sp>
      <p:sp>
        <p:nvSpPr>
          <p:cNvPr id="4" name="Footer Placeholder 3"/>
          <p:cNvSpPr>
            <a:spLocks noGrp="1"/>
          </p:cNvSpPr>
          <p:nvPr>
            <p:ph type="ftr" sz="quarter" idx="11"/>
          </p:nvPr>
        </p:nvSpPr>
        <p:spPr/>
        <p:txBody>
          <a:bodyPr/>
          <a:lstStyle>
            <a:lvl1pPr>
              <a:defRPr/>
            </a:lvl1pPr>
          </a:lstStyle>
          <a:p>
            <a:r>
              <a:rPr lang="en-US" smtClean="0"/>
              <a:t>CONFIDENTIAL PROTECTED DOCUMENT</a:t>
            </a:r>
            <a:endParaRPr lang="en-US"/>
          </a:p>
        </p:txBody>
      </p:sp>
      <p:sp>
        <p:nvSpPr>
          <p:cNvPr id="5" name="Slide Number Placeholder 4"/>
          <p:cNvSpPr>
            <a:spLocks noGrp="1"/>
          </p:cNvSpPr>
          <p:nvPr>
            <p:ph type="sldNum" sz="quarter" idx="12"/>
          </p:nvPr>
        </p:nvSpPr>
        <p:spPr/>
        <p:txBody>
          <a:bodyPr/>
          <a:lstStyle>
            <a:lvl1pPr>
              <a:defRPr/>
            </a:lvl1pPr>
          </a:lstStyle>
          <a:p>
            <a:fld id="{DF689CA1-B123-474F-A20C-35D8C0BF50A6}" type="slidenum">
              <a:rPr lang="en-US" smtClean="0"/>
              <a:t>‹#›</a:t>
            </a:fld>
            <a:endParaRPr lang="en-US"/>
          </a:p>
        </p:txBody>
      </p:sp>
    </p:spTree>
    <p:extLst>
      <p:ext uri="{BB962C8B-B14F-4D97-AF65-F5344CB8AC3E}">
        <p14:creationId xmlns:p14="http://schemas.microsoft.com/office/powerpoint/2010/main" val="4225672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  MBF">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smtClean="0"/>
              <a:t>CONFIDENTIAL PROTECTED DOCUMENT</a:t>
            </a:r>
            <a:endParaRPr lang="en-US"/>
          </a:p>
        </p:txBody>
      </p:sp>
      <p:sp>
        <p:nvSpPr>
          <p:cNvPr id="4" name="Slide Number Placeholder 3"/>
          <p:cNvSpPr>
            <a:spLocks noGrp="1"/>
          </p:cNvSpPr>
          <p:nvPr>
            <p:ph type="sldNum" sz="quarter" idx="12"/>
          </p:nvPr>
        </p:nvSpPr>
        <p:spPr/>
        <p:txBody>
          <a:bodyPr/>
          <a:lstStyle>
            <a:lvl1pPr>
              <a:defRPr/>
            </a:lvl1pPr>
          </a:lstStyle>
          <a:p>
            <a:fld id="{DF689CA1-B123-474F-A20C-35D8C0BF50A6}" type="slidenum">
              <a:rPr lang="en-US" smtClean="0"/>
              <a:t>‹#›</a:t>
            </a:fld>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254924" cy="6858000"/>
          </a:xfrm>
          <a:prstGeom prst="rect">
            <a:avLst/>
          </a:prstGeom>
        </p:spPr>
      </p:pic>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1937077" y="0"/>
            <a:ext cx="254924" cy="6858000"/>
          </a:xfrm>
          <a:prstGeom prst="rect">
            <a:avLst/>
          </a:prstGeom>
        </p:spPr>
      </p:pic>
    </p:spTree>
    <p:extLst>
      <p:ext uri="{BB962C8B-B14F-4D97-AF65-F5344CB8AC3E}">
        <p14:creationId xmlns:p14="http://schemas.microsoft.com/office/powerpoint/2010/main" val="3202021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581D77-0F32-4EF3-BCC4-E07ED6609CA0}" type="datetime1">
              <a:rPr lang="en-US" smtClean="0"/>
              <a:t>11/15/2022</a:t>
            </a:fld>
            <a:endParaRPr lang="en-US" dirty="0"/>
          </a:p>
        </p:txBody>
      </p:sp>
      <p:sp>
        <p:nvSpPr>
          <p:cNvPr id="5" name="Footer Placeholder 4"/>
          <p:cNvSpPr>
            <a:spLocks noGrp="1"/>
          </p:cNvSpPr>
          <p:nvPr>
            <p:ph type="ftr" sz="quarter" idx="11"/>
          </p:nvPr>
        </p:nvSpPr>
        <p:spPr/>
        <p:txBody>
          <a:bodyPr/>
          <a:lstStyle/>
          <a:p>
            <a:r>
              <a:rPr lang="en-US" smtClean="0"/>
              <a:t>CONFIDENTIAL PROTECTED DOCUMENT</a:t>
            </a:r>
            <a:endParaRPr lang="en-US" dirty="0"/>
          </a:p>
        </p:txBody>
      </p:sp>
      <p:sp>
        <p:nvSpPr>
          <p:cNvPr id="6" name="Slide Number Placeholder 5"/>
          <p:cNvSpPr>
            <a:spLocks noGrp="1"/>
          </p:cNvSpPr>
          <p:nvPr>
            <p:ph type="sldNum" sz="quarter" idx="12"/>
          </p:nvPr>
        </p:nvSpPr>
        <p:spPr>
          <a:xfrm>
            <a:off x="9022724" y="365125"/>
            <a:ext cx="27432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7AF2E2C2-DD49-45CF-B7E1-39A585E69024}" type="slidenum">
              <a:rPr lang="en-US" smtClean="0"/>
              <a:pPr/>
              <a:t>‹#›</a:t>
            </a:fld>
            <a:endParaRPr lang="en-US" dirty="0"/>
          </a:p>
        </p:txBody>
      </p:sp>
    </p:spTree>
    <p:extLst>
      <p:ext uri="{BB962C8B-B14F-4D97-AF65-F5344CB8AC3E}">
        <p14:creationId xmlns:p14="http://schemas.microsoft.com/office/powerpoint/2010/main" val="3143858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 Presenter -  MBF">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tx2"/>
                </a:solidFill>
              </a:defRPr>
            </a:lvl1pPr>
          </a:lstStyle>
          <a:p>
            <a:fld id="{DF689CA1-B123-474F-A20C-35D8C0BF50A6}" type="slidenum">
              <a:rPr lang="en-US" smtClean="0"/>
              <a:t>‹#›</a:t>
            </a:fld>
            <a:endParaRPr lang="en-US"/>
          </a:p>
        </p:txBody>
      </p:sp>
      <p:sp>
        <p:nvSpPr>
          <p:cNvPr id="7" name="Picture Placeholder 6"/>
          <p:cNvSpPr>
            <a:spLocks noGrp="1"/>
          </p:cNvSpPr>
          <p:nvPr>
            <p:ph type="pic" sz="quarter" idx="13" hasCustomPrompt="1"/>
          </p:nvPr>
        </p:nvSpPr>
        <p:spPr>
          <a:xfrm>
            <a:off x="1828800" y="2743200"/>
            <a:ext cx="4673600" cy="2664772"/>
          </a:xfrm>
        </p:spPr>
        <p:txBody>
          <a:bodyPr/>
          <a:lstStyle>
            <a:lvl1pPr marL="0" indent="0" algn="ctr">
              <a:buNone/>
              <a:defRPr sz="1200" baseline="0">
                <a:solidFill>
                  <a:schemeClr val="tx2"/>
                </a:solidFill>
              </a:defRPr>
            </a:lvl1pPr>
          </a:lstStyle>
          <a:p>
            <a:r>
              <a:rPr lang="en-US" dirty="0" smtClean="0"/>
              <a:t>Click here to insert bio image</a:t>
            </a:r>
            <a:endParaRPr lang="en-US" dirty="0"/>
          </a:p>
        </p:txBody>
      </p:sp>
      <p:sp>
        <p:nvSpPr>
          <p:cNvPr id="3" name="Text Placeholder 2"/>
          <p:cNvSpPr>
            <a:spLocks noGrp="1"/>
          </p:cNvSpPr>
          <p:nvPr>
            <p:ph type="body" sz="quarter" idx="17" hasCustomPrompt="1"/>
          </p:nvPr>
        </p:nvSpPr>
        <p:spPr>
          <a:xfrm>
            <a:off x="6807200" y="3581400"/>
            <a:ext cx="4267200" cy="304800"/>
          </a:xfrm>
        </p:spPr>
        <p:txBody>
          <a:bodyPr/>
          <a:lstStyle>
            <a:lvl1pPr marL="0" indent="0">
              <a:buNone/>
              <a:defRPr sz="1600" b="1">
                <a:solidFill>
                  <a:schemeClr val="tx2"/>
                </a:solidFill>
              </a:defRPr>
            </a:lvl1pPr>
          </a:lstStyle>
          <a:p>
            <a:pPr lvl="0"/>
            <a:r>
              <a:rPr lang="en-US" sz="1600" dirty="0" smtClean="0"/>
              <a:t>Full Name</a:t>
            </a:r>
            <a:endParaRPr lang="en-US" dirty="0"/>
          </a:p>
        </p:txBody>
      </p:sp>
      <p:sp>
        <p:nvSpPr>
          <p:cNvPr id="6" name="Text Placeholder 5"/>
          <p:cNvSpPr>
            <a:spLocks noGrp="1"/>
          </p:cNvSpPr>
          <p:nvPr>
            <p:ph type="body" sz="quarter" idx="18" hasCustomPrompt="1"/>
          </p:nvPr>
        </p:nvSpPr>
        <p:spPr>
          <a:xfrm>
            <a:off x="6807200" y="3860800"/>
            <a:ext cx="4267200" cy="228600"/>
          </a:xfrm>
        </p:spPr>
        <p:txBody>
          <a:bodyPr/>
          <a:lstStyle>
            <a:lvl1pPr marL="0" indent="0">
              <a:buNone/>
              <a:defRPr sz="1200">
                <a:solidFill>
                  <a:schemeClr val="tx2"/>
                </a:solidFill>
              </a:defRPr>
            </a:lvl1pPr>
          </a:lstStyle>
          <a:p>
            <a:pPr lvl="0"/>
            <a:r>
              <a:rPr lang="en-US" dirty="0" smtClean="0"/>
              <a:t>Title</a:t>
            </a:r>
            <a:endParaRPr lang="en-US" dirty="0"/>
          </a:p>
        </p:txBody>
      </p:sp>
      <p:sp>
        <p:nvSpPr>
          <p:cNvPr id="15" name="Text Placeholder 14"/>
          <p:cNvSpPr>
            <a:spLocks noGrp="1"/>
          </p:cNvSpPr>
          <p:nvPr>
            <p:ph type="body" sz="quarter" idx="19" hasCustomPrompt="1"/>
          </p:nvPr>
        </p:nvSpPr>
        <p:spPr>
          <a:xfrm>
            <a:off x="6807200" y="4064000"/>
            <a:ext cx="4267200" cy="228600"/>
          </a:xfrm>
        </p:spPr>
        <p:txBody>
          <a:bodyPr/>
          <a:lstStyle>
            <a:lvl1pPr marL="0" indent="0">
              <a:buNone/>
              <a:defRPr sz="1200" u="sng">
                <a:solidFill>
                  <a:schemeClr val="tx2"/>
                </a:solidFill>
              </a:defRPr>
            </a:lvl1pPr>
          </a:lstStyle>
          <a:p>
            <a:pPr lvl="0"/>
            <a:r>
              <a:rPr lang="en-US" dirty="0" smtClean="0"/>
              <a:t>Email address</a:t>
            </a:r>
            <a:endParaRPr lang="en-US" dirty="0"/>
          </a:p>
        </p:txBody>
      </p:sp>
      <p:sp>
        <p:nvSpPr>
          <p:cNvPr id="17" name="Text Placeholder 16"/>
          <p:cNvSpPr>
            <a:spLocks noGrp="1"/>
          </p:cNvSpPr>
          <p:nvPr>
            <p:ph type="body" sz="quarter" idx="20" hasCustomPrompt="1"/>
          </p:nvPr>
        </p:nvSpPr>
        <p:spPr>
          <a:xfrm>
            <a:off x="6807200" y="4267200"/>
            <a:ext cx="4267200" cy="228600"/>
          </a:xfrm>
        </p:spPr>
        <p:txBody>
          <a:bodyPr/>
          <a:lstStyle>
            <a:lvl1pPr marL="0" indent="0">
              <a:buNone/>
              <a:defRPr sz="1200">
                <a:solidFill>
                  <a:schemeClr val="tx2"/>
                </a:solidFill>
              </a:defRPr>
            </a:lvl1pPr>
          </a:lstStyle>
          <a:p>
            <a:pPr lvl="0"/>
            <a:r>
              <a:rPr lang="en-US" dirty="0" smtClean="0"/>
              <a:t>T </a:t>
            </a:r>
            <a:r>
              <a:rPr lang="en-US" dirty="0" err="1" smtClean="0"/>
              <a:t>xxx.xxx.xxxx</a:t>
            </a:r>
            <a:endParaRPr lang="en-US" dirty="0"/>
          </a:p>
        </p:txBody>
      </p:sp>
      <p:sp>
        <p:nvSpPr>
          <p:cNvPr id="11" name="Title 1"/>
          <p:cNvSpPr>
            <a:spLocks noGrp="1"/>
          </p:cNvSpPr>
          <p:nvPr>
            <p:ph type="title" hasCustomPrompt="1"/>
          </p:nvPr>
        </p:nvSpPr>
        <p:spPr>
          <a:xfrm>
            <a:off x="914400" y="1524000"/>
            <a:ext cx="10464800" cy="381000"/>
          </a:xfrm>
        </p:spPr>
        <p:txBody>
          <a:bodyPr/>
          <a:lstStyle>
            <a:lvl1pPr>
              <a:defRPr/>
            </a:lvl1pPr>
          </a:lstStyle>
          <a:p>
            <a:r>
              <a:rPr lang="en-US" dirty="0" smtClean="0"/>
              <a:t>Click to add Single Presenter Slide Title</a:t>
            </a:r>
            <a:endParaRPr lang="en-US" dirty="0"/>
          </a:p>
        </p:txBody>
      </p:sp>
      <p:sp>
        <p:nvSpPr>
          <p:cNvPr id="12" name="Rectangle 5"/>
          <p:cNvSpPr>
            <a:spLocks noGrp="1" noChangeArrowheads="1"/>
          </p:cNvSpPr>
          <p:nvPr>
            <p:ph type="ftr" sz="quarter" idx="3"/>
          </p:nvPr>
        </p:nvSpPr>
        <p:spPr bwMode="auto">
          <a:xfrm>
            <a:off x="914400" y="6400800"/>
            <a:ext cx="883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tx2"/>
                </a:solidFill>
                <a:latin typeface="+mn-lt"/>
              </a:defRPr>
            </a:lvl1pPr>
          </a:lstStyle>
          <a:p>
            <a:r>
              <a:rPr lang="en-US" smtClean="0"/>
              <a:t>CONFIDENTIAL PROTECTED DOCUMENT</a:t>
            </a:r>
            <a:endParaRPr lang="en-US"/>
          </a:p>
        </p:txBody>
      </p:sp>
    </p:spTree>
    <p:extLst>
      <p:ext uri="{BB962C8B-B14F-4D97-AF65-F5344CB8AC3E}">
        <p14:creationId xmlns:p14="http://schemas.microsoft.com/office/powerpoint/2010/main" val="2503061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Presenter -  MBF">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tx2"/>
                </a:solidFill>
              </a:defRPr>
            </a:lvl1pPr>
          </a:lstStyle>
          <a:p>
            <a:fld id="{DF689CA1-B123-474F-A20C-35D8C0BF50A6}" type="slidenum">
              <a:rPr lang="en-US" smtClean="0"/>
              <a:t>‹#›</a:t>
            </a:fld>
            <a:endParaRPr lang="en-US"/>
          </a:p>
        </p:txBody>
      </p:sp>
      <p:sp>
        <p:nvSpPr>
          <p:cNvPr id="7" name="Picture Placeholder 6"/>
          <p:cNvSpPr>
            <a:spLocks noGrp="1"/>
          </p:cNvSpPr>
          <p:nvPr>
            <p:ph type="pic" sz="quarter" idx="13" hasCustomPrompt="1"/>
          </p:nvPr>
        </p:nvSpPr>
        <p:spPr>
          <a:xfrm>
            <a:off x="1824736" y="2362200"/>
            <a:ext cx="4169664" cy="2377440"/>
          </a:xfrm>
        </p:spPr>
        <p:txBody>
          <a:bodyPr/>
          <a:lstStyle>
            <a:lvl1pPr marL="0" indent="0" algn="ctr">
              <a:buNone/>
              <a:defRPr sz="1200" baseline="0">
                <a:solidFill>
                  <a:schemeClr val="tx2"/>
                </a:solidFill>
              </a:defRPr>
            </a:lvl1pPr>
          </a:lstStyle>
          <a:p>
            <a:r>
              <a:rPr lang="en-US" dirty="0" smtClean="0"/>
              <a:t>Click here to insert bio image</a:t>
            </a:r>
            <a:endParaRPr lang="en-US" dirty="0"/>
          </a:p>
        </p:txBody>
      </p:sp>
      <p:sp>
        <p:nvSpPr>
          <p:cNvPr id="10" name="Rectangle 5"/>
          <p:cNvSpPr>
            <a:spLocks noGrp="1" noChangeArrowheads="1"/>
          </p:cNvSpPr>
          <p:nvPr>
            <p:ph type="ftr" sz="quarter" idx="3"/>
          </p:nvPr>
        </p:nvSpPr>
        <p:spPr bwMode="auto">
          <a:xfrm>
            <a:off x="914400" y="6400800"/>
            <a:ext cx="883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tx2"/>
                </a:solidFill>
                <a:latin typeface="+mn-lt"/>
              </a:defRPr>
            </a:lvl1pPr>
          </a:lstStyle>
          <a:p>
            <a:r>
              <a:rPr lang="en-US" smtClean="0"/>
              <a:t>CONFIDENTIAL PROTECTED DOCUMENT</a:t>
            </a:r>
            <a:endParaRPr lang="en-US"/>
          </a:p>
        </p:txBody>
      </p:sp>
      <p:sp>
        <p:nvSpPr>
          <p:cNvPr id="3" name="Text Placeholder 2"/>
          <p:cNvSpPr>
            <a:spLocks noGrp="1"/>
          </p:cNvSpPr>
          <p:nvPr>
            <p:ph type="body" sz="quarter" idx="17" hasCustomPrompt="1"/>
          </p:nvPr>
        </p:nvSpPr>
        <p:spPr>
          <a:xfrm>
            <a:off x="1727200" y="4953000"/>
            <a:ext cx="4267200" cy="304800"/>
          </a:xfrm>
        </p:spPr>
        <p:txBody>
          <a:bodyPr/>
          <a:lstStyle>
            <a:lvl1pPr marL="0" indent="0">
              <a:buNone/>
              <a:defRPr sz="1600" b="1">
                <a:solidFill>
                  <a:schemeClr val="tx2"/>
                </a:solidFill>
              </a:defRPr>
            </a:lvl1pPr>
          </a:lstStyle>
          <a:p>
            <a:pPr lvl="0"/>
            <a:r>
              <a:rPr lang="en-US" sz="1600" dirty="0" smtClean="0"/>
              <a:t>Full Name</a:t>
            </a:r>
            <a:endParaRPr lang="en-US" dirty="0"/>
          </a:p>
        </p:txBody>
      </p:sp>
      <p:sp>
        <p:nvSpPr>
          <p:cNvPr id="6" name="Text Placeholder 5"/>
          <p:cNvSpPr>
            <a:spLocks noGrp="1"/>
          </p:cNvSpPr>
          <p:nvPr>
            <p:ph type="body" sz="quarter" idx="18" hasCustomPrompt="1"/>
          </p:nvPr>
        </p:nvSpPr>
        <p:spPr>
          <a:xfrm>
            <a:off x="1727200" y="5232400"/>
            <a:ext cx="4267200" cy="228600"/>
          </a:xfrm>
        </p:spPr>
        <p:txBody>
          <a:bodyPr/>
          <a:lstStyle>
            <a:lvl1pPr marL="0" indent="0">
              <a:buNone/>
              <a:defRPr sz="1200">
                <a:solidFill>
                  <a:schemeClr val="tx2"/>
                </a:solidFill>
              </a:defRPr>
            </a:lvl1pPr>
          </a:lstStyle>
          <a:p>
            <a:pPr lvl="0"/>
            <a:r>
              <a:rPr lang="en-US" dirty="0" smtClean="0"/>
              <a:t>Title</a:t>
            </a:r>
            <a:endParaRPr lang="en-US" dirty="0"/>
          </a:p>
        </p:txBody>
      </p:sp>
      <p:sp>
        <p:nvSpPr>
          <p:cNvPr id="15" name="Text Placeholder 14"/>
          <p:cNvSpPr>
            <a:spLocks noGrp="1"/>
          </p:cNvSpPr>
          <p:nvPr>
            <p:ph type="body" sz="quarter" idx="19" hasCustomPrompt="1"/>
          </p:nvPr>
        </p:nvSpPr>
        <p:spPr>
          <a:xfrm>
            <a:off x="1727200" y="5435600"/>
            <a:ext cx="4267200" cy="228600"/>
          </a:xfrm>
        </p:spPr>
        <p:txBody>
          <a:bodyPr/>
          <a:lstStyle>
            <a:lvl1pPr marL="0" indent="0">
              <a:buNone/>
              <a:defRPr sz="1200" u="sng">
                <a:solidFill>
                  <a:schemeClr val="tx2"/>
                </a:solidFill>
              </a:defRPr>
            </a:lvl1pPr>
          </a:lstStyle>
          <a:p>
            <a:pPr lvl="0"/>
            <a:r>
              <a:rPr lang="en-US" dirty="0" smtClean="0"/>
              <a:t>Email address</a:t>
            </a:r>
            <a:endParaRPr lang="en-US" dirty="0"/>
          </a:p>
        </p:txBody>
      </p:sp>
      <p:sp>
        <p:nvSpPr>
          <p:cNvPr id="17" name="Text Placeholder 16"/>
          <p:cNvSpPr>
            <a:spLocks noGrp="1"/>
          </p:cNvSpPr>
          <p:nvPr>
            <p:ph type="body" sz="quarter" idx="20" hasCustomPrompt="1"/>
          </p:nvPr>
        </p:nvSpPr>
        <p:spPr>
          <a:xfrm>
            <a:off x="1727200" y="5638800"/>
            <a:ext cx="4267200" cy="228600"/>
          </a:xfrm>
        </p:spPr>
        <p:txBody>
          <a:bodyPr/>
          <a:lstStyle>
            <a:lvl1pPr marL="0" indent="0">
              <a:buNone/>
              <a:defRPr sz="1200">
                <a:solidFill>
                  <a:schemeClr val="tx2"/>
                </a:solidFill>
              </a:defRPr>
            </a:lvl1pPr>
          </a:lstStyle>
          <a:p>
            <a:pPr lvl="0"/>
            <a:r>
              <a:rPr lang="en-US" dirty="0" smtClean="0"/>
              <a:t>T. </a:t>
            </a:r>
            <a:r>
              <a:rPr lang="en-US" dirty="0" err="1" smtClean="0"/>
              <a:t>xxx.xxx.xxxx</a:t>
            </a:r>
            <a:endParaRPr lang="en-US" dirty="0"/>
          </a:p>
        </p:txBody>
      </p:sp>
      <p:sp>
        <p:nvSpPr>
          <p:cNvPr id="20" name="Picture Placeholder 19"/>
          <p:cNvSpPr>
            <a:spLocks noGrp="1"/>
          </p:cNvSpPr>
          <p:nvPr>
            <p:ph type="pic" sz="quarter" idx="21" hasCustomPrompt="1"/>
          </p:nvPr>
        </p:nvSpPr>
        <p:spPr>
          <a:xfrm>
            <a:off x="6400800" y="2362200"/>
            <a:ext cx="4169664" cy="2377440"/>
          </a:xfrm>
        </p:spPr>
        <p:txBody>
          <a:bodyPr/>
          <a:lstStyle>
            <a:lvl1pPr marL="0" indent="0" algn="ctr">
              <a:buNone/>
              <a:defRPr sz="1200" baseline="0">
                <a:solidFill>
                  <a:schemeClr val="tx2"/>
                </a:solidFill>
              </a:defRPr>
            </a:lvl1pPr>
          </a:lstStyle>
          <a:p>
            <a:r>
              <a:rPr lang="en-US" dirty="0" smtClean="0"/>
              <a:t>Click here to insert bio image</a:t>
            </a:r>
            <a:endParaRPr lang="en-US" dirty="0"/>
          </a:p>
        </p:txBody>
      </p:sp>
      <p:sp>
        <p:nvSpPr>
          <p:cNvPr id="22" name="Text Placeholder 21"/>
          <p:cNvSpPr>
            <a:spLocks noGrp="1"/>
          </p:cNvSpPr>
          <p:nvPr>
            <p:ph type="body" sz="quarter" idx="22" hasCustomPrompt="1"/>
          </p:nvPr>
        </p:nvSpPr>
        <p:spPr>
          <a:xfrm>
            <a:off x="6299200" y="4953000"/>
            <a:ext cx="4267200" cy="304800"/>
          </a:xfrm>
        </p:spPr>
        <p:txBody>
          <a:bodyPr/>
          <a:lstStyle>
            <a:lvl1pPr marL="0" indent="0">
              <a:buNone/>
              <a:defRPr sz="1600" b="1">
                <a:solidFill>
                  <a:schemeClr val="tx2"/>
                </a:solidFill>
              </a:defRPr>
            </a:lvl1pPr>
          </a:lstStyle>
          <a:p>
            <a:pPr lvl="0"/>
            <a:r>
              <a:rPr lang="en-US" dirty="0" smtClean="0"/>
              <a:t>Full Name</a:t>
            </a:r>
            <a:endParaRPr lang="en-US" dirty="0"/>
          </a:p>
        </p:txBody>
      </p:sp>
      <p:sp>
        <p:nvSpPr>
          <p:cNvPr id="24" name="Text Placeholder 23"/>
          <p:cNvSpPr>
            <a:spLocks noGrp="1"/>
          </p:cNvSpPr>
          <p:nvPr>
            <p:ph type="body" sz="quarter" idx="23" hasCustomPrompt="1"/>
          </p:nvPr>
        </p:nvSpPr>
        <p:spPr>
          <a:xfrm>
            <a:off x="6299200" y="5232400"/>
            <a:ext cx="4267200" cy="228600"/>
          </a:xfrm>
        </p:spPr>
        <p:txBody>
          <a:bodyPr/>
          <a:lstStyle>
            <a:lvl1pPr marL="0" indent="0">
              <a:buNone/>
              <a:defRPr sz="1200">
                <a:solidFill>
                  <a:schemeClr val="tx2"/>
                </a:solidFill>
              </a:defRPr>
            </a:lvl1pPr>
          </a:lstStyle>
          <a:p>
            <a:pPr lvl="0"/>
            <a:r>
              <a:rPr lang="en-US" dirty="0" smtClean="0"/>
              <a:t>Title</a:t>
            </a:r>
            <a:endParaRPr lang="en-US" dirty="0"/>
          </a:p>
        </p:txBody>
      </p:sp>
      <p:sp>
        <p:nvSpPr>
          <p:cNvPr id="26" name="Text Placeholder 25"/>
          <p:cNvSpPr>
            <a:spLocks noGrp="1"/>
          </p:cNvSpPr>
          <p:nvPr>
            <p:ph type="body" sz="quarter" idx="24" hasCustomPrompt="1"/>
          </p:nvPr>
        </p:nvSpPr>
        <p:spPr>
          <a:xfrm>
            <a:off x="6299200" y="5435600"/>
            <a:ext cx="4267200" cy="228600"/>
          </a:xfrm>
        </p:spPr>
        <p:txBody>
          <a:bodyPr/>
          <a:lstStyle>
            <a:lvl1pPr marL="0" indent="0">
              <a:buNone/>
              <a:defRPr sz="1200" u="sng" baseline="0">
                <a:solidFill>
                  <a:schemeClr val="tx2"/>
                </a:solidFill>
              </a:defRPr>
            </a:lvl1pPr>
          </a:lstStyle>
          <a:p>
            <a:pPr lvl="0"/>
            <a:r>
              <a:rPr lang="en-US" dirty="0" smtClean="0"/>
              <a:t>Email address</a:t>
            </a:r>
            <a:endParaRPr lang="en-US" dirty="0"/>
          </a:p>
        </p:txBody>
      </p:sp>
      <p:sp>
        <p:nvSpPr>
          <p:cNvPr id="28" name="Text Placeholder 27"/>
          <p:cNvSpPr>
            <a:spLocks noGrp="1"/>
          </p:cNvSpPr>
          <p:nvPr>
            <p:ph type="body" sz="quarter" idx="25" hasCustomPrompt="1"/>
          </p:nvPr>
        </p:nvSpPr>
        <p:spPr>
          <a:xfrm>
            <a:off x="6299200" y="5638800"/>
            <a:ext cx="4267200" cy="228600"/>
          </a:xfrm>
        </p:spPr>
        <p:txBody>
          <a:bodyPr/>
          <a:lstStyle>
            <a:lvl1pPr marL="0" indent="0">
              <a:buNone/>
              <a:defRPr sz="1200" baseline="0">
                <a:solidFill>
                  <a:schemeClr val="tx2"/>
                </a:solidFill>
              </a:defRPr>
            </a:lvl1pPr>
          </a:lstStyle>
          <a:p>
            <a:pPr lvl="0"/>
            <a:r>
              <a:rPr lang="en-US" dirty="0" smtClean="0"/>
              <a:t>T. </a:t>
            </a:r>
            <a:r>
              <a:rPr lang="en-US" dirty="0" err="1" smtClean="0"/>
              <a:t>xxx.xxx.xxxx</a:t>
            </a:r>
            <a:endParaRPr lang="en-US" dirty="0"/>
          </a:p>
        </p:txBody>
      </p:sp>
      <p:sp>
        <p:nvSpPr>
          <p:cNvPr id="16" name="Title 1"/>
          <p:cNvSpPr>
            <a:spLocks noGrp="1"/>
          </p:cNvSpPr>
          <p:nvPr>
            <p:ph type="title" hasCustomPrompt="1"/>
          </p:nvPr>
        </p:nvSpPr>
        <p:spPr>
          <a:xfrm>
            <a:off x="914400" y="1524000"/>
            <a:ext cx="10464800" cy="381000"/>
          </a:xfrm>
        </p:spPr>
        <p:txBody>
          <a:bodyPr/>
          <a:lstStyle>
            <a:lvl1pPr>
              <a:defRPr baseline="0"/>
            </a:lvl1pPr>
          </a:lstStyle>
          <a:p>
            <a:r>
              <a:rPr lang="en-US" dirty="0" smtClean="0"/>
              <a:t>Click to add Dual Presenter Slide Title</a:t>
            </a:r>
            <a:endParaRPr lang="en-US" dirty="0"/>
          </a:p>
        </p:txBody>
      </p:sp>
    </p:spTree>
    <p:extLst>
      <p:ext uri="{BB962C8B-B14F-4D97-AF65-F5344CB8AC3E}">
        <p14:creationId xmlns:p14="http://schemas.microsoft.com/office/powerpoint/2010/main" val="24287451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Presenter -  MBF">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tx2"/>
                </a:solidFill>
              </a:defRPr>
            </a:lvl1pPr>
          </a:lstStyle>
          <a:p>
            <a:fld id="{DF689CA1-B123-474F-A20C-35D8C0BF50A6}" type="slidenum">
              <a:rPr lang="en-US" smtClean="0"/>
              <a:t>‹#›</a:t>
            </a:fld>
            <a:endParaRPr lang="en-US"/>
          </a:p>
        </p:txBody>
      </p:sp>
      <p:sp>
        <p:nvSpPr>
          <p:cNvPr id="7" name="Picture Placeholder 6"/>
          <p:cNvSpPr>
            <a:spLocks noGrp="1"/>
          </p:cNvSpPr>
          <p:nvPr>
            <p:ph type="pic" sz="quarter" idx="13" hasCustomPrompt="1"/>
          </p:nvPr>
        </p:nvSpPr>
        <p:spPr>
          <a:xfrm>
            <a:off x="1016000" y="2362200"/>
            <a:ext cx="3255264" cy="1856232"/>
          </a:xfrm>
        </p:spPr>
        <p:txBody>
          <a:bodyPr/>
          <a:lstStyle>
            <a:lvl1pPr marL="0" indent="0" algn="ctr">
              <a:buNone/>
              <a:defRPr sz="1200" baseline="0">
                <a:solidFill>
                  <a:schemeClr val="tx2"/>
                </a:solidFill>
              </a:defRPr>
            </a:lvl1pPr>
          </a:lstStyle>
          <a:p>
            <a:r>
              <a:rPr lang="en-US" dirty="0" smtClean="0"/>
              <a:t>Click here to insert bio image</a:t>
            </a:r>
            <a:endParaRPr lang="en-US" dirty="0"/>
          </a:p>
        </p:txBody>
      </p:sp>
      <p:sp>
        <p:nvSpPr>
          <p:cNvPr id="10" name="Rectangle 5"/>
          <p:cNvSpPr>
            <a:spLocks noGrp="1" noChangeArrowheads="1"/>
          </p:cNvSpPr>
          <p:nvPr>
            <p:ph type="ftr" sz="quarter" idx="3"/>
          </p:nvPr>
        </p:nvSpPr>
        <p:spPr bwMode="auto">
          <a:xfrm>
            <a:off x="914400" y="6400800"/>
            <a:ext cx="883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tx2"/>
                </a:solidFill>
                <a:latin typeface="+mn-lt"/>
              </a:defRPr>
            </a:lvl1pPr>
          </a:lstStyle>
          <a:p>
            <a:r>
              <a:rPr lang="en-US" smtClean="0"/>
              <a:t>CONFIDENTIAL PROTECTED DOCUMENT</a:t>
            </a:r>
            <a:endParaRPr lang="en-US"/>
          </a:p>
        </p:txBody>
      </p:sp>
      <p:sp>
        <p:nvSpPr>
          <p:cNvPr id="3" name="Text Placeholder 2"/>
          <p:cNvSpPr>
            <a:spLocks noGrp="1"/>
          </p:cNvSpPr>
          <p:nvPr>
            <p:ph type="body" sz="quarter" idx="17" hasCustomPrompt="1"/>
          </p:nvPr>
        </p:nvSpPr>
        <p:spPr>
          <a:xfrm>
            <a:off x="914400" y="4419600"/>
            <a:ext cx="3535680" cy="304800"/>
          </a:xfrm>
        </p:spPr>
        <p:txBody>
          <a:bodyPr/>
          <a:lstStyle>
            <a:lvl1pPr marL="0" indent="0">
              <a:buNone/>
              <a:defRPr sz="1600" b="1">
                <a:solidFill>
                  <a:schemeClr val="tx2"/>
                </a:solidFill>
              </a:defRPr>
            </a:lvl1pPr>
          </a:lstStyle>
          <a:p>
            <a:pPr lvl="0"/>
            <a:r>
              <a:rPr lang="en-US" sz="1600" dirty="0" smtClean="0"/>
              <a:t>Full Name</a:t>
            </a:r>
            <a:endParaRPr lang="en-US" dirty="0"/>
          </a:p>
        </p:txBody>
      </p:sp>
      <p:sp>
        <p:nvSpPr>
          <p:cNvPr id="6" name="Text Placeholder 5"/>
          <p:cNvSpPr>
            <a:spLocks noGrp="1"/>
          </p:cNvSpPr>
          <p:nvPr>
            <p:ph type="body" sz="quarter" idx="18" hasCustomPrompt="1"/>
          </p:nvPr>
        </p:nvSpPr>
        <p:spPr>
          <a:xfrm>
            <a:off x="914400" y="4673600"/>
            <a:ext cx="3535680" cy="228600"/>
          </a:xfrm>
        </p:spPr>
        <p:txBody>
          <a:bodyPr/>
          <a:lstStyle>
            <a:lvl1pPr marL="0" indent="0">
              <a:buNone/>
              <a:defRPr sz="1050">
                <a:solidFill>
                  <a:schemeClr val="tx2"/>
                </a:solidFill>
              </a:defRPr>
            </a:lvl1pPr>
          </a:lstStyle>
          <a:p>
            <a:pPr lvl="0"/>
            <a:r>
              <a:rPr lang="en-US" dirty="0" smtClean="0"/>
              <a:t>Title</a:t>
            </a:r>
            <a:endParaRPr lang="en-US" dirty="0"/>
          </a:p>
        </p:txBody>
      </p:sp>
      <p:sp>
        <p:nvSpPr>
          <p:cNvPr id="15" name="Text Placeholder 14"/>
          <p:cNvSpPr>
            <a:spLocks noGrp="1"/>
          </p:cNvSpPr>
          <p:nvPr>
            <p:ph type="body" sz="quarter" idx="19" hasCustomPrompt="1"/>
          </p:nvPr>
        </p:nvSpPr>
        <p:spPr>
          <a:xfrm>
            <a:off x="914400" y="4851400"/>
            <a:ext cx="3535680" cy="228600"/>
          </a:xfrm>
        </p:spPr>
        <p:txBody>
          <a:bodyPr/>
          <a:lstStyle>
            <a:lvl1pPr marL="0" indent="0">
              <a:buNone/>
              <a:defRPr sz="1050" u="sng">
                <a:solidFill>
                  <a:schemeClr val="tx2"/>
                </a:solidFill>
              </a:defRPr>
            </a:lvl1pPr>
          </a:lstStyle>
          <a:p>
            <a:pPr lvl="0"/>
            <a:r>
              <a:rPr lang="en-US" dirty="0" smtClean="0"/>
              <a:t>Email address</a:t>
            </a:r>
            <a:endParaRPr lang="en-US" dirty="0"/>
          </a:p>
        </p:txBody>
      </p:sp>
      <p:sp>
        <p:nvSpPr>
          <p:cNvPr id="17" name="Text Placeholder 16"/>
          <p:cNvSpPr>
            <a:spLocks noGrp="1"/>
          </p:cNvSpPr>
          <p:nvPr>
            <p:ph type="body" sz="quarter" idx="20" hasCustomPrompt="1"/>
          </p:nvPr>
        </p:nvSpPr>
        <p:spPr>
          <a:xfrm>
            <a:off x="914400" y="5029200"/>
            <a:ext cx="3535680" cy="228600"/>
          </a:xfrm>
        </p:spPr>
        <p:txBody>
          <a:bodyPr/>
          <a:lstStyle>
            <a:lvl1pPr marL="0" indent="0">
              <a:buNone/>
              <a:defRPr sz="1050">
                <a:solidFill>
                  <a:schemeClr val="tx2"/>
                </a:solidFill>
              </a:defRPr>
            </a:lvl1pPr>
          </a:lstStyle>
          <a:p>
            <a:pPr lvl="0"/>
            <a:r>
              <a:rPr lang="en-US" dirty="0" smtClean="0"/>
              <a:t>T. </a:t>
            </a:r>
            <a:r>
              <a:rPr lang="en-US" dirty="0" err="1" smtClean="0"/>
              <a:t>xxx.xxx.xxxx</a:t>
            </a:r>
            <a:endParaRPr lang="en-US" dirty="0"/>
          </a:p>
        </p:txBody>
      </p:sp>
      <p:sp>
        <p:nvSpPr>
          <p:cNvPr id="11" name="Picture Placeholder 6"/>
          <p:cNvSpPr>
            <a:spLocks noGrp="1"/>
          </p:cNvSpPr>
          <p:nvPr>
            <p:ph type="pic" sz="quarter" idx="21" hasCustomPrompt="1"/>
          </p:nvPr>
        </p:nvSpPr>
        <p:spPr>
          <a:xfrm>
            <a:off x="4669536" y="2362200"/>
            <a:ext cx="3255264" cy="1856232"/>
          </a:xfrm>
        </p:spPr>
        <p:txBody>
          <a:bodyPr/>
          <a:lstStyle>
            <a:lvl1pPr marL="0" indent="0" algn="ctr">
              <a:buNone/>
              <a:defRPr sz="1200" baseline="0">
                <a:solidFill>
                  <a:schemeClr val="tx2"/>
                </a:solidFill>
              </a:defRPr>
            </a:lvl1pPr>
          </a:lstStyle>
          <a:p>
            <a:r>
              <a:rPr lang="en-US" dirty="0" smtClean="0"/>
              <a:t>Click here to insert bio image</a:t>
            </a:r>
            <a:endParaRPr lang="en-US" dirty="0"/>
          </a:p>
        </p:txBody>
      </p:sp>
      <p:sp>
        <p:nvSpPr>
          <p:cNvPr id="4" name="Text Placeholder 3"/>
          <p:cNvSpPr>
            <a:spLocks noGrp="1"/>
          </p:cNvSpPr>
          <p:nvPr>
            <p:ph type="body" sz="quarter" idx="22" hasCustomPrompt="1"/>
          </p:nvPr>
        </p:nvSpPr>
        <p:spPr>
          <a:xfrm>
            <a:off x="4572000" y="4419600"/>
            <a:ext cx="3535680" cy="304800"/>
          </a:xfrm>
        </p:spPr>
        <p:txBody>
          <a:bodyPr/>
          <a:lstStyle>
            <a:lvl1pPr marL="0" indent="0">
              <a:buNone/>
              <a:defRPr sz="1600" b="1">
                <a:solidFill>
                  <a:schemeClr val="tx2"/>
                </a:solidFill>
              </a:defRPr>
            </a:lvl1pPr>
          </a:lstStyle>
          <a:p>
            <a:pPr lvl="0"/>
            <a:r>
              <a:rPr lang="en-US" dirty="0" smtClean="0"/>
              <a:t>Full Name</a:t>
            </a:r>
            <a:endParaRPr lang="en-US" dirty="0"/>
          </a:p>
        </p:txBody>
      </p:sp>
      <p:sp>
        <p:nvSpPr>
          <p:cNvPr id="9" name="Text Placeholder 8"/>
          <p:cNvSpPr>
            <a:spLocks noGrp="1"/>
          </p:cNvSpPr>
          <p:nvPr>
            <p:ph type="body" sz="quarter" idx="23" hasCustomPrompt="1"/>
          </p:nvPr>
        </p:nvSpPr>
        <p:spPr>
          <a:xfrm>
            <a:off x="4572000" y="4673600"/>
            <a:ext cx="3535680" cy="228600"/>
          </a:xfrm>
        </p:spPr>
        <p:txBody>
          <a:bodyPr/>
          <a:lstStyle>
            <a:lvl1pPr marL="0" indent="0">
              <a:buNone/>
              <a:defRPr sz="1050">
                <a:solidFill>
                  <a:schemeClr val="tx2"/>
                </a:solidFill>
              </a:defRPr>
            </a:lvl1pPr>
          </a:lstStyle>
          <a:p>
            <a:pPr lvl="0"/>
            <a:r>
              <a:rPr lang="en-US" dirty="0" smtClean="0"/>
              <a:t>Title</a:t>
            </a:r>
            <a:endParaRPr lang="en-US" dirty="0"/>
          </a:p>
        </p:txBody>
      </p:sp>
      <p:sp>
        <p:nvSpPr>
          <p:cNvPr id="13" name="Text Placeholder 12"/>
          <p:cNvSpPr>
            <a:spLocks noGrp="1"/>
          </p:cNvSpPr>
          <p:nvPr>
            <p:ph type="body" sz="quarter" idx="24" hasCustomPrompt="1"/>
          </p:nvPr>
        </p:nvSpPr>
        <p:spPr>
          <a:xfrm>
            <a:off x="4572000" y="4851400"/>
            <a:ext cx="3535680" cy="228600"/>
          </a:xfrm>
        </p:spPr>
        <p:txBody>
          <a:bodyPr/>
          <a:lstStyle>
            <a:lvl1pPr marL="0" indent="0">
              <a:buNone/>
              <a:defRPr sz="1050" u="sng">
                <a:solidFill>
                  <a:schemeClr val="tx2"/>
                </a:solidFill>
              </a:defRPr>
            </a:lvl1pPr>
          </a:lstStyle>
          <a:p>
            <a:pPr lvl="0"/>
            <a:r>
              <a:rPr lang="en-US" dirty="0" smtClean="0"/>
              <a:t>Email address</a:t>
            </a:r>
            <a:endParaRPr lang="en-US" dirty="0"/>
          </a:p>
        </p:txBody>
      </p:sp>
      <p:sp>
        <p:nvSpPr>
          <p:cNvPr id="18" name="Text Placeholder 17"/>
          <p:cNvSpPr>
            <a:spLocks noGrp="1"/>
          </p:cNvSpPr>
          <p:nvPr>
            <p:ph type="body" sz="quarter" idx="25" hasCustomPrompt="1"/>
          </p:nvPr>
        </p:nvSpPr>
        <p:spPr>
          <a:xfrm>
            <a:off x="4572000" y="5029200"/>
            <a:ext cx="3535680" cy="228600"/>
          </a:xfrm>
        </p:spPr>
        <p:txBody>
          <a:bodyPr/>
          <a:lstStyle>
            <a:lvl1pPr marL="0" indent="0">
              <a:buNone/>
              <a:defRPr sz="1050">
                <a:solidFill>
                  <a:schemeClr val="tx2"/>
                </a:solidFill>
              </a:defRPr>
            </a:lvl1pPr>
          </a:lstStyle>
          <a:p>
            <a:pPr lvl="0"/>
            <a:r>
              <a:rPr lang="en-US" dirty="0" smtClean="0"/>
              <a:t>T. </a:t>
            </a:r>
            <a:r>
              <a:rPr lang="en-US" dirty="0" err="1" smtClean="0"/>
              <a:t>xxx.xxx.xxxx</a:t>
            </a:r>
            <a:endParaRPr lang="en-US" dirty="0"/>
          </a:p>
        </p:txBody>
      </p:sp>
      <p:sp>
        <p:nvSpPr>
          <p:cNvPr id="8" name="Picture Placeholder 7"/>
          <p:cNvSpPr>
            <a:spLocks noGrp="1"/>
          </p:cNvSpPr>
          <p:nvPr>
            <p:ph type="pic" sz="quarter" idx="26" hasCustomPrompt="1"/>
          </p:nvPr>
        </p:nvSpPr>
        <p:spPr>
          <a:xfrm>
            <a:off x="8331200" y="2362200"/>
            <a:ext cx="3255264" cy="1856232"/>
          </a:xfrm>
        </p:spPr>
        <p:txBody>
          <a:bodyPr/>
          <a:lstStyle>
            <a:lvl1pPr marL="0" marR="0" indent="0" algn="ctr" defTabSz="914400" rtl="0" eaLnBrk="1" fontAlgn="base" latinLnBrk="0" hangingPunct="1">
              <a:lnSpc>
                <a:spcPct val="100000"/>
              </a:lnSpc>
              <a:spcBef>
                <a:spcPct val="20000"/>
              </a:spcBef>
              <a:spcAft>
                <a:spcPct val="0"/>
              </a:spcAft>
              <a:buClr>
                <a:schemeClr val="accent2"/>
              </a:buClr>
              <a:buSzTx/>
              <a:buFont typeface="Arial" panose="020B0604020202020204" pitchFamily="34" charset="0"/>
              <a:buNone/>
              <a:tabLst/>
              <a:defRPr sz="1200">
                <a:solidFill>
                  <a:schemeClr val="tx2"/>
                </a:solidFill>
              </a:defRPr>
            </a:lvl1pPr>
          </a:lstStyle>
          <a:p>
            <a:r>
              <a:rPr lang="en-US" dirty="0" smtClean="0"/>
              <a:t>Click here to insert bio image</a:t>
            </a:r>
          </a:p>
          <a:p>
            <a:endParaRPr lang="en-US" dirty="0"/>
          </a:p>
        </p:txBody>
      </p:sp>
      <p:sp>
        <p:nvSpPr>
          <p:cNvPr id="19" name="Text Placeholder 18"/>
          <p:cNvSpPr>
            <a:spLocks noGrp="1"/>
          </p:cNvSpPr>
          <p:nvPr>
            <p:ph type="body" sz="quarter" idx="27" hasCustomPrompt="1"/>
          </p:nvPr>
        </p:nvSpPr>
        <p:spPr>
          <a:xfrm>
            <a:off x="8229600" y="4419600"/>
            <a:ext cx="3535680" cy="304800"/>
          </a:xfrm>
        </p:spPr>
        <p:txBody>
          <a:bodyPr/>
          <a:lstStyle>
            <a:lvl1pPr marL="0" indent="0">
              <a:buNone/>
              <a:defRPr sz="1600" b="1">
                <a:solidFill>
                  <a:schemeClr val="tx2"/>
                </a:solidFill>
              </a:defRPr>
            </a:lvl1pPr>
          </a:lstStyle>
          <a:p>
            <a:pPr lvl="0"/>
            <a:r>
              <a:rPr lang="en-US" dirty="0" smtClean="0"/>
              <a:t>Full Name</a:t>
            </a:r>
            <a:endParaRPr lang="en-US" dirty="0"/>
          </a:p>
        </p:txBody>
      </p:sp>
      <p:sp>
        <p:nvSpPr>
          <p:cNvPr id="21" name="Text Placeholder 20"/>
          <p:cNvSpPr>
            <a:spLocks noGrp="1"/>
          </p:cNvSpPr>
          <p:nvPr>
            <p:ph type="body" sz="quarter" idx="28" hasCustomPrompt="1"/>
          </p:nvPr>
        </p:nvSpPr>
        <p:spPr>
          <a:xfrm>
            <a:off x="8229600" y="4673600"/>
            <a:ext cx="3535680" cy="228600"/>
          </a:xfrm>
        </p:spPr>
        <p:txBody>
          <a:bodyPr/>
          <a:lstStyle>
            <a:lvl1pPr marL="0" indent="0">
              <a:buNone/>
              <a:defRPr sz="1050">
                <a:solidFill>
                  <a:schemeClr val="tx2"/>
                </a:solidFill>
              </a:defRPr>
            </a:lvl1pPr>
          </a:lstStyle>
          <a:p>
            <a:pPr lvl="0"/>
            <a:r>
              <a:rPr lang="en-US" dirty="0" smtClean="0"/>
              <a:t>Title</a:t>
            </a:r>
            <a:endParaRPr lang="en-US" dirty="0"/>
          </a:p>
        </p:txBody>
      </p:sp>
      <p:sp>
        <p:nvSpPr>
          <p:cNvPr id="23" name="Text Placeholder 22"/>
          <p:cNvSpPr>
            <a:spLocks noGrp="1"/>
          </p:cNvSpPr>
          <p:nvPr>
            <p:ph type="body" sz="quarter" idx="29" hasCustomPrompt="1"/>
          </p:nvPr>
        </p:nvSpPr>
        <p:spPr>
          <a:xfrm>
            <a:off x="8229600" y="4851400"/>
            <a:ext cx="3535680" cy="228600"/>
          </a:xfrm>
        </p:spPr>
        <p:txBody>
          <a:bodyPr/>
          <a:lstStyle>
            <a:lvl1pPr marL="0" indent="0">
              <a:buNone/>
              <a:defRPr sz="1050" u="sng">
                <a:solidFill>
                  <a:schemeClr val="tx2"/>
                </a:solidFill>
              </a:defRPr>
            </a:lvl1pPr>
          </a:lstStyle>
          <a:p>
            <a:pPr lvl="0"/>
            <a:r>
              <a:rPr lang="en-US" dirty="0" smtClean="0"/>
              <a:t>Email address</a:t>
            </a:r>
          </a:p>
        </p:txBody>
      </p:sp>
      <p:sp>
        <p:nvSpPr>
          <p:cNvPr id="25" name="Text Placeholder 24"/>
          <p:cNvSpPr>
            <a:spLocks noGrp="1"/>
          </p:cNvSpPr>
          <p:nvPr>
            <p:ph type="body" sz="quarter" idx="30" hasCustomPrompt="1"/>
          </p:nvPr>
        </p:nvSpPr>
        <p:spPr>
          <a:xfrm>
            <a:off x="8229600" y="5029200"/>
            <a:ext cx="3535680" cy="228600"/>
          </a:xfrm>
        </p:spPr>
        <p:txBody>
          <a:bodyPr/>
          <a:lstStyle>
            <a:lvl1pPr marL="0" indent="0">
              <a:buNone/>
              <a:defRPr sz="1050">
                <a:solidFill>
                  <a:schemeClr val="tx2"/>
                </a:solidFill>
              </a:defRPr>
            </a:lvl1pPr>
          </a:lstStyle>
          <a:p>
            <a:pPr lvl="0"/>
            <a:r>
              <a:rPr lang="en-US" dirty="0" smtClean="0"/>
              <a:t>T. </a:t>
            </a:r>
            <a:r>
              <a:rPr lang="en-US" dirty="0" err="1" smtClean="0"/>
              <a:t>xxx.xxx.xxxx</a:t>
            </a:r>
            <a:endParaRPr lang="en-US" dirty="0"/>
          </a:p>
        </p:txBody>
      </p:sp>
      <p:sp>
        <p:nvSpPr>
          <p:cNvPr id="22" name="Title 1"/>
          <p:cNvSpPr>
            <a:spLocks noGrp="1"/>
          </p:cNvSpPr>
          <p:nvPr>
            <p:ph type="title" hasCustomPrompt="1"/>
          </p:nvPr>
        </p:nvSpPr>
        <p:spPr>
          <a:xfrm>
            <a:off x="914400" y="1524000"/>
            <a:ext cx="10464800" cy="381000"/>
          </a:xfrm>
        </p:spPr>
        <p:txBody>
          <a:bodyPr/>
          <a:lstStyle>
            <a:lvl1pPr>
              <a:defRPr baseline="0"/>
            </a:lvl1pPr>
          </a:lstStyle>
          <a:p>
            <a:r>
              <a:rPr lang="en-US" dirty="0" smtClean="0"/>
              <a:t>Click to add Triple Presenter Slide Title</a:t>
            </a:r>
            <a:endParaRPr lang="en-US" dirty="0"/>
          </a:p>
        </p:txBody>
      </p:sp>
    </p:spTree>
    <p:extLst>
      <p:ext uri="{BB962C8B-B14F-4D97-AF65-F5344CB8AC3E}">
        <p14:creationId xmlns:p14="http://schemas.microsoft.com/office/powerpoint/2010/main" val="122527273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ffice Locations or End Slide 1 -  MBF">
    <p:spTree>
      <p:nvGrpSpPr>
        <p:cNvPr id="1" name=""/>
        <p:cNvGrpSpPr/>
        <p:nvPr/>
      </p:nvGrpSpPr>
      <p:grpSpPr>
        <a:xfrm>
          <a:off x="0" y="0"/>
          <a:ext cx="0" cy="0"/>
          <a:chOff x="0" y="0"/>
          <a:chExt cx="0" cy="0"/>
        </a:xfrm>
      </p:grpSpPr>
      <p:sp>
        <p:nvSpPr>
          <p:cNvPr id="16" name="TextBox 15"/>
          <p:cNvSpPr txBox="1"/>
          <p:nvPr/>
        </p:nvSpPr>
        <p:spPr>
          <a:xfrm>
            <a:off x="914400" y="6413956"/>
            <a:ext cx="8839200" cy="215444"/>
          </a:xfrm>
          <a:prstGeom prst="rect">
            <a:avLst/>
          </a:prstGeom>
          <a:noFill/>
        </p:spPr>
        <p:txBody>
          <a:bodyPr wrap="square" rtlCol="0" anchor="ctr">
            <a:spAutoFit/>
          </a:bodyPr>
          <a:lstStyle/>
          <a:p>
            <a:r>
              <a:rPr lang="en-US" sz="800" dirty="0" smtClean="0">
                <a:solidFill>
                  <a:schemeClr val="tx2"/>
                </a:solidFill>
              </a:rPr>
              <a:t>© Michael</a:t>
            </a:r>
            <a:r>
              <a:rPr lang="en-US" sz="800" baseline="0" dirty="0" smtClean="0">
                <a:solidFill>
                  <a:schemeClr val="tx2"/>
                </a:solidFill>
              </a:rPr>
              <a:t> Best &amp; Friedrich LLP</a:t>
            </a:r>
            <a:endParaRPr lang="en-US" sz="800" dirty="0">
              <a:solidFill>
                <a:schemeClr val="tx2"/>
              </a:solidFill>
            </a:endParaRPr>
          </a:p>
        </p:txBody>
      </p:sp>
      <p:graphicFrame>
        <p:nvGraphicFramePr>
          <p:cNvPr id="2" name="Table 1"/>
          <p:cNvGraphicFramePr>
            <a:graphicFrameLocks noGrp="1"/>
          </p:cNvGraphicFramePr>
          <p:nvPr>
            <p:extLst/>
          </p:nvPr>
        </p:nvGraphicFramePr>
        <p:xfrm>
          <a:off x="889000" y="2209800"/>
          <a:ext cx="10871200" cy="3890010"/>
        </p:xfrm>
        <a:graphic>
          <a:graphicData uri="http://schemas.openxmlformats.org/drawingml/2006/table">
            <a:tbl>
              <a:tblPr firstRow="1" bandRow="1">
                <a:tableStyleId>{5C22544A-7EE6-4342-B048-85BDC9FD1C3A}</a:tableStyleId>
              </a:tblPr>
              <a:tblGrid>
                <a:gridCol w="3623733">
                  <a:extLst>
                    <a:ext uri="{9D8B030D-6E8A-4147-A177-3AD203B41FA5}">
                      <a16:colId xmlns:a16="http://schemas.microsoft.com/office/drawing/2014/main" val="20000"/>
                    </a:ext>
                  </a:extLst>
                </a:gridCol>
                <a:gridCol w="3623733">
                  <a:extLst>
                    <a:ext uri="{9D8B030D-6E8A-4147-A177-3AD203B41FA5}">
                      <a16:colId xmlns:a16="http://schemas.microsoft.com/office/drawing/2014/main" val="20001"/>
                    </a:ext>
                  </a:extLst>
                </a:gridCol>
                <a:gridCol w="3623733">
                  <a:extLst>
                    <a:ext uri="{9D8B030D-6E8A-4147-A177-3AD203B41FA5}">
                      <a16:colId xmlns:a16="http://schemas.microsoft.com/office/drawing/2014/main" val="20002"/>
                    </a:ext>
                  </a:extLst>
                </a:gridCol>
              </a:tblGrid>
              <a:tr h="971550">
                <a:tc>
                  <a:txBody>
                    <a:bodyPr/>
                    <a:lstStyle/>
                    <a:p>
                      <a:r>
                        <a:rPr lang="en-US" sz="1800" b="0" dirty="0" smtClean="0">
                          <a:solidFill>
                            <a:schemeClr val="tx2"/>
                          </a:solidFill>
                        </a:rPr>
                        <a:t>Austin</a:t>
                      </a:r>
                    </a:p>
                    <a:p>
                      <a:r>
                        <a:rPr lang="en-US" sz="1000" b="0" dirty="0" smtClean="0">
                          <a:solidFill>
                            <a:schemeClr val="tx2"/>
                          </a:solidFill>
                        </a:rPr>
                        <a:t>Terrace 7 Building</a:t>
                      </a:r>
                    </a:p>
                    <a:p>
                      <a:r>
                        <a:rPr lang="en-US" sz="1000" b="0" dirty="0" smtClean="0">
                          <a:solidFill>
                            <a:schemeClr val="tx2"/>
                          </a:solidFill>
                        </a:rPr>
                        <a:t>2801 Via Fortuna, Suite 300</a:t>
                      </a:r>
                    </a:p>
                    <a:p>
                      <a:r>
                        <a:rPr lang="en-US" sz="1000" b="0" dirty="0" smtClean="0">
                          <a:solidFill>
                            <a:schemeClr val="tx2"/>
                          </a:solidFill>
                        </a:rPr>
                        <a:t>Austin, Texas 78746</a:t>
                      </a:r>
                    </a:p>
                    <a:p>
                      <a:endParaRPr lang="en-US" sz="1000" b="0" dirty="0">
                        <a:solidFill>
                          <a:schemeClr val="tx2"/>
                        </a:solidFill>
                      </a:endParaRPr>
                    </a:p>
                  </a:txBody>
                  <a:tcPr marL="121920" marR="1219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0" dirty="0" smtClean="0">
                          <a:solidFill>
                            <a:schemeClr val="tx2"/>
                          </a:solidFill>
                        </a:rPr>
                        <a:t>Chicago</a:t>
                      </a:r>
                    </a:p>
                    <a:p>
                      <a:r>
                        <a:rPr lang="en-US" sz="1000" b="0" dirty="0" smtClean="0">
                          <a:solidFill>
                            <a:schemeClr val="tx2"/>
                          </a:solidFill>
                        </a:rPr>
                        <a:t>River Point</a:t>
                      </a:r>
                    </a:p>
                    <a:p>
                      <a:r>
                        <a:rPr lang="en-US" sz="1000" b="0" dirty="0" smtClean="0">
                          <a:solidFill>
                            <a:schemeClr val="tx2"/>
                          </a:solidFill>
                        </a:rPr>
                        <a:t>444 West Lake Street, Suite 3200</a:t>
                      </a:r>
                    </a:p>
                    <a:p>
                      <a:r>
                        <a:rPr lang="en-US" sz="1000" b="0" dirty="0" smtClean="0">
                          <a:solidFill>
                            <a:schemeClr val="tx2"/>
                          </a:solidFill>
                        </a:rPr>
                        <a:t>Chicago, Illinois 60606</a:t>
                      </a:r>
                    </a:p>
                    <a:p>
                      <a:endParaRPr lang="en-US" sz="1000" b="0" dirty="0">
                        <a:solidFill>
                          <a:schemeClr val="tx2"/>
                        </a:solidFill>
                      </a:endParaRPr>
                    </a:p>
                  </a:txBody>
                  <a:tcPr marL="121920" marR="1219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0" dirty="0" smtClean="0">
                          <a:solidFill>
                            <a:schemeClr val="tx2"/>
                          </a:solidFill>
                        </a:rPr>
                        <a:t>Denver</a:t>
                      </a:r>
                    </a:p>
                    <a:p>
                      <a:r>
                        <a:rPr lang="en-US" sz="1000" b="0" kern="1200" dirty="0" smtClean="0">
                          <a:solidFill>
                            <a:schemeClr val="tx2"/>
                          </a:solidFill>
                          <a:latin typeface="+mn-lt"/>
                          <a:ea typeface="+mn-ea"/>
                          <a:cs typeface="+mn-cs"/>
                        </a:rPr>
                        <a:t>1900 16</a:t>
                      </a:r>
                      <a:r>
                        <a:rPr lang="en-US" sz="1000" b="0" kern="1200" baseline="30000" dirty="0" smtClean="0">
                          <a:solidFill>
                            <a:schemeClr val="tx2"/>
                          </a:solidFill>
                          <a:latin typeface="+mn-lt"/>
                          <a:ea typeface="+mn-ea"/>
                          <a:cs typeface="+mn-cs"/>
                        </a:rPr>
                        <a:t>th</a:t>
                      </a:r>
                      <a:r>
                        <a:rPr lang="en-US" sz="1000" b="0" kern="1200" dirty="0" smtClean="0">
                          <a:solidFill>
                            <a:schemeClr val="tx2"/>
                          </a:solidFill>
                          <a:latin typeface="+mn-lt"/>
                          <a:ea typeface="+mn-ea"/>
                          <a:cs typeface="+mn-cs"/>
                        </a:rPr>
                        <a:t> Street</a:t>
                      </a:r>
                    </a:p>
                    <a:p>
                      <a:r>
                        <a:rPr lang="en-US" sz="1000" b="0" kern="1200" dirty="0" smtClean="0">
                          <a:solidFill>
                            <a:schemeClr val="tx2"/>
                          </a:solidFill>
                          <a:latin typeface="+mn-lt"/>
                          <a:ea typeface="+mn-ea"/>
                          <a:cs typeface="+mn-cs"/>
                        </a:rPr>
                        <a:t>Unit</a:t>
                      </a:r>
                      <a:r>
                        <a:rPr lang="en-US" sz="1000" b="0" kern="1200" baseline="0" dirty="0" smtClean="0">
                          <a:solidFill>
                            <a:schemeClr val="tx2"/>
                          </a:solidFill>
                          <a:latin typeface="+mn-lt"/>
                          <a:ea typeface="+mn-ea"/>
                          <a:cs typeface="+mn-cs"/>
                        </a:rPr>
                        <a:t> 1700</a:t>
                      </a:r>
                      <a:r>
                        <a:rPr lang="en-US" sz="1000" b="0" kern="1200" dirty="0" smtClean="0">
                          <a:solidFill>
                            <a:schemeClr val="tx2"/>
                          </a:solidFill>
                          <a:latin typeface="+mn-lt"/>
                          <a:ea typeface="+mn-ea"/>
                          <a:cs typeface="+mn-cs"/>
                        </a:rPr>
                        <a:t/>
                      </a:r>
                      <a:br>
                        <a:rPr lang="en-US" sz="1000" b="0" kern="1200" dirty="0" smtClean="0">
                          <a:solidFill>
                            <a:schemeClr val="tx2"/>
                          </a:solidFill>
                          <a:latin typeface="+mn-lt"/>
                          <a:ea typeface="+mn-ea"/>
                          <a:cs typeface="+mn-cs"/>
                        </a:rPr>
                      </a:br>
                      <a:r>
                        <a:rPr lang="en-US" sz="1000" b="0" kern="1200" dirty="0" smtClean="0">
                          <a:solidFill>
                            <a:schemeClr val="tx2"/>
                          </a:solidFill>
                          <a:latin typeface="+mn-lt"/>
                          <a:ea typeface="+mn-ea"/>
                          <a:cs typeface="+mn-cs"/>
                        </a:rPr>
                        <a:t>Denver, Colorado 80202</a:t>
                      </a:r>
                    </a:p>
                  </a:txBody>
                  <a:tcPr marL="121920" marR="1219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71550">
                <a:tc>
                  <a:txBody>
                    <a:bodyPr/>
                    <a:lstStyle/>
                    <a:p>
                      <a:r>
                        <a:rPr lang="en-US" sz="1800" b="0" dirty="0" smtClean="0">
                          <a:solidFill>
                            <a:schemeClr val="tx2"/>
                          </a:solidFill>
                        </a:rPr>
                        <a:t>Madison</a:t>
                      </a:r>
                    </a:p>
                    <a:p>
                      <a:r>
                        <a:rPr lang="en-US" sz="1000" b="0" dirty="0" smtClean="0">
                          <a:solidFill>
                            <a:schemeClr val="tx2"/>
                          </a:solidFill>
                        </a:rPr>
                        <a:t>One South Pinckney Street</a:t>
                      </a:r>
                    </a:p>
                    <a:p>
                      <a:r>
                        <a:rPr lang="en-US" sz="1000" b="0" dirty="0" smtClean="0">
                          <a:solidFill>
                            <a:schemeClr val="tx2"/>
                          </a:solidFill>
                        </a:rPr>
                        <a:t>Suite 700</a:t>
                      </a:r>
                    </a:p>
                    <a:p>
                      <a:r>
                        <a:rPr lang="en-US" sz="1000" b="0" dirty="0" smtClean="0">
                          <a:solidFill>
                            <a:schemeClr val="tx2"/>
                          </a:solidFill>
                        </a:rPr>
                        <a:t>Madison, Wisconsin 53703</a:t>
                      </a:r>
                    </a:p>
                  </a:txBody>
                  <a:tcPr marL="121920" marR="1219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it-IT" sz="1800" b="0" dirty="0" smtClean="0">
                          <a:solidFill>
                            <a:schemeClr val="tx2"/>
                          </a:solidFill>
                        </a:rPr>
                        <a:t>Manitowoc</a:t>
                      </a:r>
                    </a:p>
                    <a:p>
                      <a:r>
                        <a:rPr lang="it-IT" sz="1000" b="0" dirty="0" smtClean="0">
                          <a:solidFill>
                            <a:schemeClr val="tx2"/>
                          </a:solidFill>
                        </a:rPr>
                        <a:t>1000 Maritime Drive</a:t>
                      </a:r>
                    </a:p>
                    <a:p>
                      <a:r>
                        <a:rPr lang="it-IT" sz="1000" b="0" dirty="0" smtClean="0">
                          <a:solidFill>
                            <a:schemeClr val="tx2"/>
                          </a:solidFill>
                        </a:rPr>
                        <a:t>Manitowoc, Wisconsin 54220</a:t>
                      </a:r>
                      <a:endParaRPr lang="en-US" sz="1000" b="0" dirty="0" smtClean="0">
                        <a:solidFill>
                          <a:schemeClr val="tx2"/>
                        </a:solidFill>
                      </a:endParaRPr>
                    </a:p>
                  </a:txBody>
                  <a:tcPr marL="121920" marR="1219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800" b="0" dirty="0" smtClean="0">
                          <a:solidFill>
                            <a:schemeClr val="tx2"/>
                          </a:solidFill>
                        </a:rPr>
                        <a:t>Midvale</a:t>
                      </a:r>
                    </a:p>
                    <a:p>
                      <a:r>
                        <a:rPr lang="en-US" sz="1000" b="0" dirty="0" smtClean="0">
                          <a:solidFill>
                            <a:schemeClr val="tx2"/>
                          </a:solidFill>
                        </a:rPr>
                        <a:t>6995 Union Park Center</a:t>
                      </a:r>
                    </a:p>
                    <a:p>
                      <a:r>
                        <a:rPr lang="en-US" sz="1000" b="0" dirty="0" smtClean="0">
                          <a:solidFill>
                            <a:schemeClr val="tx2"/>
                          </a:solidFill>
                        </a:rPr>
                        <a:t>Suite 100</a:t>
                      </a:r>
                    </a:p>
                    <a:p>
                      <a:r>
                        <a:rPr lang="en-US" sz="1000" b="0" dirty="0" smtClean="0">
                          <a:solidFill>
                            <a:schemeClr val="tx2"/>
                          </a:solidFill>
                        </a:rPr>
                        <a:t>Midvale, Utah 84047</a:t>
                      </a:r>
                    </a:p>
                  </a:txBody>
                  <a:tcPr marL="121920" marR="1219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71550">
                <a:tc>
                  <a:txBody>
                    <a:bodyPr/>
                    <a:lstStyle/>
                    <a:p>
                      <a:r>
                        <a:rPr lang="it-IT" sz="1800" b="0" dirty="0" smtClean="0">
                          <a:solidFill>
                            <a:schemeClr val="tx2"/>
                          </a:solidFill>
                        </a:rPr>
                        <a:t>Milwaukee</a:t>
                      </a:r>
                    </a:p>
                    <a:p>
                      <a:r>
                        <a:rPr lang="it-IT" sz="1000" b="0" dirty="0" smtClean="0">
                          <a:solidFill>
                            <a:schemeClr val="tx2"/>
                          </a:solidFill>
                        </a:rPr>
                        <a:t>100 East Wisconsin Avenue</a:t>
                      </a:r>
                    </a:p>
                    <a:p>
                      <a:r>
                        <a:rPr lang="it-IT" sz="1000" b="0" dirty="0" smtClean="0">
                          <a:solidFill>
                            <a:schemeClr val="tx2"/>
                          </a:solidFill>
                        </a:rPr>
                        <a:t>Suite 3300</a:t>
                      </a:r>
                    </a:p>
                    <a:p>
                      <a:r>
                        <a:rPr lang="it-IT" sz="1000" b="0" dirty="0" smtClean="0">
                          <a:solidFill>
                            <a:schemeClr val="tx2"/>
                          </a:solidFill>
                        </a:rPr>
                        <a:t>Milwaukee, Wisconsin 53202</a:t>
                      </a:r>
                      <a:endParaRPr lang="en-US" sz="1000" b="0" dirty="0" smtClean="0">
                        <a:solidFill>
                          <a:schemeClr val="tx2"/>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smtClean="0">
                          <a:solidFill>
                            <a:schemeClr val="tx2"/>
                          </a:solidFill>
                        </a:rPr>
                        <a:t>Missoula</a:t>
                      </a:r>
                    </a:p>
                    <a:p>
                      <a:r>
                        <a:rPr lang="en-US" sz="1000" b="0" kern="1200" dirty="0" smtClean="0">
                          <a:solidFill>
                            <a:schemeClr val="tx2"/>
                          </a:solidFill>
                          <a:latin typeface="+mn-lt"/>
                          <a:ea typeface="+mn-ea"/>
                          <a:cs typeface="+mn-cs"/>
                        </a:rPr>
                        <a:t>1121 East Broadway Street</a:t>
                      </a:r>
                    </a:p>
                    <a:p>
                      <a:r>
                        <a:rPr lang="en-US" sz="1000" b="0" kern="1200" dirty="0" smtClean="0">
                          <a:solidFill>
                            <a:schemeClr val="tx2"/>
                          </a:solidFill>
                          <a:latin typeface="+mn-lt"/>
                          <a:ea typeface="+mn-ea"/>
                          <a:cs typeface="+mn-cs"/>
                        </a:rPr>
                        <a:t>Suite 141</a:t>
                      </a:r>
                      <a:br>
                        <a:rPr lang="en-US" sz="1000" b="0" kern="1200" dirty="0" smtClean="0">
                          <a:solidFill>
                            <a:schemeClr val="tx2"/>
                          </a:solidFill>
                          <a:latin typeface="+mn-lt"/>
                          <a:ea typeface="+mn-ea"/>
                          <a:cs typeface="+mn-cs"/>
                        </a:rPr>
                      </a:br>
                      <a:r>
                        <a:rPr lang="en-US" sz="1000" b="0" kern="1200" dirty="0" smtClean="0">
                          <a:solidFill>
                            <a:schemeClr val="tx2"/>
                          </a:solidFill>
                          <a:latin typeface="+mn-lt"/>
                          <a:ea typeface="+mn-ea"/>
                          <a:cs typeface="+mn-cs"/>
                        </a:rPr>
                        <a:t>Missoula, Montana 59802</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smtClean="0">
                          <a:solidFill>
                            <a:schemeClr val="tx2"/>
                          </a:solidFill>
                        </a:rPr>
                        <a:t>Raleigh</a:t>
                      </a:r>
                    </a:p>
                    <a:p>
                      <a:r>
                        <a:rPr lang="en-US" sz="1000" b="0" kern="1200" dirty="0" smtClean="0">
                          <a:solidFill>
                            <a:schemeClr val="tx2"/>
                          </a:solidFill>
                          <a:latin typeface="+mn-lt"/>
                          <a:ea typeface="+mn-ea"/>
                          <a:cs typeface="+mn-cs"/>
                        </a:rPr>
                        <a:t>Atrium at Blue Ridge</a:t>
                      </a:r>
                    </a:p>
                    <a:p>
                      <a:r>
                        <a:rPr lang="en-US" sz="1000" b="0" kern="1200" dirty="0" smtClean="0">
                          <a:solidFill>
                            <a:schemeClr val="tx2"/>
                          </a:solidFill>
                          <a:latin typeface="+mn-lt"/>
                          <a:ea typeface="+mn-ea"/>
                          <a:cs typeface="+mn-cs"/>
                        </a:rPr>
                        <a:t>2501 Blue Ridge Road, Suite 390</a:t>
                      </a:r>
                    </a:p>
                    <a:p>
                      <a:r>
                        <a:rPr lang="en-US" sz="1000" b="0" kern="1200" dirty="0" smtClean="0">
                          <a:solidFill>
                            <a:schemeClr val="tx2"/>
                          </a:solidFill>
                          <a:latin typeface="+mn-lt"/>
                          <a:ea typeface="+mn-ea"/>
                          <a:cs typeface="+mn-cs"/>
                        </a:rPr>
                        <a:t>Raleigh, North Carolina 27607 </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71550">
                <a:tc>
                  <a:txBody>
                    <a:bodyPr/>
                    <a:lstStyle/>
                    <a:p>
                      <a:r>
                        <a:rPr lang="en-US" sz="1800" b="0" dirty="0" smtClean="0">
                          <a:solidFill>
                            <a:schemeClr val="tx2"/>
                          </a:solidFill>
                        </a:rPr>
                        <a:t>Salt Lake City</a:t>
                      </a:r>
                    </a:p>
                    <a:p>
                      <a:r>
                        <a:rPr lang="en-US" sz="1000" b="0" kern="1200" dirty="0" smtClean="0">
                          <a:solidFill>
                            <a:schemeClr val="tx2"/>
                          </a:solidFill>
                          <a:latin typeface="+mn-lt"/>
                          <a:ea typeface="+mn-ea"/>
                          <a:cs typeface="+mn-cs"/>
                        </a:rPr>
                        <a:t>170 South Main Street </a:t>
                      </a:r>
                      <a:br>
                        <a:rPr lang="en-US" sz="1000" b="0" kern="1200" dirty="0" smtClean="0">
                          <a:solidFill>
                            <a:schemeClr val="tx2"/>
                          </a:solidFill>
                          <a:latin typeface="+mn-lt"/>
                          <a:ea typeface="+mn-ea"/>
                          <a:cs typeface="+mn-cs"/>
                        </a:rPr>
                      </a:br>
                      <a:r>
                        <a:rPr lang="en-US" sz="1000" b="0" kern="1200" dirty="0" smtClean="0">
                          <a:solidFill>
                            <a:schemeClr val="tx2"/>
                          </a:solidFill>
                          <a:latin typeface="+mn-lt"/>
                          <a:ea typeface="+mn-ea"/>
                          <a:cs typeface="+mn-cs"/>
                        </a:rPr>
                        <a:t>Suite 1000</a:t>
                      </a:r>
                      <a:br>
                        <a:rPr lang="en-US" sz="1000" b="0" kern="1200" dirty="0" smtClean="0">
                          <a:solidFill>
                            <a:schemeClr val="tx2"/>
                          </a:solidFill>
                          <a:latin typeface="+mn-lt"/>
                          <a:ea typeface="+mn-ea"/>
                          <a:cs typeface="+mn-cs"/>
                        </a:rPr>
                      </a:br>
                      <a:r>
                        <a:rPr lang="en-US" sz="1000" b="0" kern="1200" dirty="0" smtClean="0">
                          <a:solidFill>
                            <a:schemeClr val="tx2"/>
                          </a:solidFill>
                          <a:latin typeface="+mn-lt"/>
                          <a:ea typeface="+mn-ea"/>
                          <a:cs typeface="+mn-cs"/>
                        </a:rPr>
                        <a:t>Salt Lake City, Utah 84101</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smtClean="0">
                          <a:solidFill>
                            <a:schemeClr val="tx2"/>
                          </a:solidFill>
                        </a:rPr>
                        <a:t>Washington, D.C.</a:t>
                      </a:r>
                    </a:p>
                    <a:p>
                      <a:r>
                        <a:rPr lang="en-US" sz="1000" b="0" dirty="0" smtClean="0">
                          <a:solidFill>
                            <a:schemeClr val="tx2"/>
                          </a:solidFill>
                        </a:rPr>
                        <a:t>601 Pennsylvania Avenue, NW</a:t>
                      </a:r>
                    </a:p>
                    <a:p>
                      <a:r>
                        <a:rPr lang="en-US" sz="1000" b="0" dirty="0" smtClean="0">
                          <a:solidFill>
                            <a:schemeClr val="tx2"/>
                          </a:solidFill>
                        </a:rPr>
                        <a:t>Suite 700 South</a:t>
                      </a:r>
                    </a:p>
                    <a:p>
                      <a:r>
                        <a:rPr lang="en-US" sz="1000" b="0" dirty="0" smtClean="0">
                          <a:solidFill>
                            <a:schemeClr val="tx2"/>
                          </a:solidFill>
                        </a:rPr>
                        <a:t>Washington, D.C. 20004</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smtClean="0">
                          <a:solidFill>
                            <a:schemeClr val="tx2"/>
                          </a:solidFill>
                        </a:rPr>
                        <a:t>Waukesha</a:t>
                      </a:r>
                    </a:p>
                    <a:p>
                      <a:r>
                        <a:rPr lang="en-US" sz="1000" b="0" dirty="0" smtClean="0">
                          <a:solidFill>
                            <a:schemeClr val="tx2"/>
                          </a:solidFill>
                        </a:rPr>
                        <a:t>Two Riverwood Place</a:t>
                      </a:r>
                    </a:p>
                    <a:p>
                      <a:r>
                        <a:rPr lang="en-US" sz="1000" b="0" dirty="0" smtClean="0">
                          <a:solidFill>
                            <a:schemeClr val="tx2"/>
                          </a:solidFill>
                        </a:rPr>
                        <a:t>N19 W24133 Riverwood Drive,</a:t>
                      </a:r>
                      <a:r>
                        <a:rPr lang="en-US" sz="1000" b="0" baseline="0" dirty="0" smtClean="0">
                          <a:solidFill>
                            <a:schemeClr val="tx2"/>
                          </a:solidFill>
                        </a:rPr>
                        <a:t> </a:t>
                      </a:r>
                      <a:r>
                        <a:rPr lang="en-US" sz="1000" b="0" dirty="0" smtClean="0">
                          <a:solidFill>
                            <a:schemeClr val="tx2"/>
                          </a:solidFill>
                        </a:rPr>
                        <a:t>Suite 200</a:t>
                      </a:r>
                    </a:p>
                    <a:p>
                      <a:r>
                        <a:rPr lang="en-US" sz="1000" b="0" dirty="0" smtClean="0">
                          <a:solidFill>
                            <a:schemeClr val="tx2"/>
                          </a:solidFill>
                        </a:rPr>
                        <a:t>Waukesha, Wisconsin 53188</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3" name="Title 2"/>
          <p:cNvSpPr>
            <a:spLocks noGrp="1"/>
          </p:cNvSpPr>
          <p:nvPr>
            <p:ph type="title" hasCustomPrompt="1"/>
          </p:nvPr>
        </p:nvSpPr>
        <p:spPr/>
        <p:txBody>
          <a:bodyPr/>
          <a:lstStyle>
            <a:lvl1pPr>
              <a:defRPr/>
            </a:lvl1pPr>
          </a:lstStyle>
          <a:p>
            <a:r>
              <a:rPr lang="en-US" dirty="0" smtClean="0"/>
              <a:t>Click to add Alternate End Slide Title 1 (i.e. Office Locations)</a:t>
            </a:r>
            <a:endParaRPr lang="en-US" dirty="0"/>
          </a:p>
        </p:txBody>
      </p:sp>
    </p:spTree>
    <p:extLst>
      <p:ext uri="{BB962C8B-B14F-4D97-AF65-F5344CB8AC3E}">
        <p14:creationId xmlns:p14="http://schemas.microsoft.com/office/powerpoint/2010/main" val="42905623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End Slide 2 -  MBF">
    <p:spTree>
      <p:nvGrpSpPr>
        <p:cNvPr id="1" name=""/>
        <p:cNvGrpSpPr/>
        <p:nvPr/>
      </p:nvGrpSpPr>
      <p:grpSpPr>
        <a:xfrm>
          <a:off x="0" y="0"/>
          <a:ext cx="0" cy="0"/>
          <a:chOff x="0" y="0"/>
          <a:chExt cx="0" cy="0"/>
        </a:xfrm>
      </p:grpSpPr>
      <p:sp>
        <p:nvSpPr>
          <p:cNvPr id="16" name="TextBox 15"/>
          <p:cNvSpPr txBox="1"/>
          <p:nvPr/>
        </p:nvSpPr>
        <p:spPr>
          <a:xfrm>
            <a:off x="914400" y="6413956"/>
            <a:ext cx="8839200" cy="215444"/>
          </a:xfrm>
          <a:prstGeom prst="rect">
            <a:avLst/>
          </a:prstGeom>
          <a:noFill/>
        </p:spPr>
        <p:txBody>
          <a:bodyPr wrap="square" rtlCol="0" anchor="ctr">
            <a:spAutoFit/>
          </a:bodyPr>
          <a:lstStyle/>
          <a:p>
            <a:r>
              <a:rPr lang="en-US" sz="800" dirty="0" smtClean="0">
                <a:solidFill>
                  <a:schemeClr val="tx2"/>
                </a:solidFill>
              </a:rPr>
              <a:t>© Michael Best &amp; Friedrich LLP</a:t>
            </a:r>
            <a:endParaRPr lang="en-US" sz="800" dirty="0">
              <a:solidFill>
                <a:schemeClr val="tx2"/>
              </a:solidFill>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49600" y="2438400"/>
            <a:ext cx="5181600" cy="3886200"/>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Click to add Alternate End Slide Title 2 (i.e. Questions)</a:t>
            </a:r>
            <a:endParaRPr lang="en-US" dirty="0"/>
          </a:p>
        </p:txBody>
      </p:sp>
    </p:spTree>
    <p:extLst>
      <p:ext uri="{BB962C8B-B14F-4D97-AF65-F5344CB8AC3E}">
        <p14:creationId xmlns:p14="http://schemas.microsoft.com/office/powerpoint/2010/main" val="57004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AA0685-A3F3-4203-9DF3-B08F8DF9206C}" type="datetime1">
              <a:rPr lang="en-US" smtClean="0"/>
              <a:t>11/15/2022</a:t>
            </a:fld>
            <a:endParaRPr lang="en-US" dirty="0"/>
          </a:p>
        </p:txBody>
      </p:sp>
      <p:sp>
        <p:nvSpPr>
          <p:cNvPr id="5" name="Footer Placeholder 4"/>
          <p:cNvSpPr>
            <a:spLocks noGrp="1"/>
          </p:cNvSpPr>
          <p:nvPr>
            <p:ph type="ftr" sz="quarter" idx="11"/>
          </p:nvPr>
        </p:nvSpPr>
        <p:spPr/>
        <p:txBody>
          <a:bodyPr/>
          <a:lstStyle/>
          <a:p>
            <a:r>
              <a:rPr lang="en-US" smtClean="0"/>
              <a:t>CONFIDENTIAL PROTECTED DOCUMENT</a:t>
            </a:r>
            <a:endParaRPr lang="en-US" dirty="0"/>
          </a:p>
        </p:txBody>
      </p:sp>
      <p:sp>
        <p:nvSpPr>
          <p:cNvPr id="6" name="Slide Number Placeholder 5"/>
          <p:cNvSpPr>
            <a:spLocks noGrp="1"/>
          </p:cNvSpPr>
          <p:nvPr>
            <p:ph type="sldNum" sz="quarter" idx="12"/>
          </p:nvPr>
        </p:nvSpPr>
        <p:spPr/>
        <p:txBody>
          <a:bodyPr/>
          <a:lstStyle/>
          <a:p>
            <a:fld id="{7AF2E2C2-DD49-45CF-B7E1-39A585E69024}" type="slidenum">
              <a:rPr lang="en-US" smtClean="0"/>
              <a:pPr/>
              <a:t>‹#›</a:t>
            </a:fld>
            <a:endParaRPr lang="en-US" dirty="0"/>
          </a:p>
        </p:txBody>
      </p:sp>
    </p:spTree>
    <p:extLst>
      <p:ext uri="{BB962C8B-B14F-4D97-AF65-F5344CB8AC3E}">
        <p14:creationId xmlns:p14="http://schemas.microsoft.com/office/powerpoint/2010/main" val="250254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89EC01-6D93-4246-8797-555DB4979B10}" type="datetime1">
              <a:rPr lang="en-US" smtClean="0"/>
              <a:t>11/15/2022</a:t>
            </a:fld>
            <a:endParaRPr lang="en-US" dirty="0"/>
          </a:p>
        </p:txBody>
      </p:sp>
      <p:sp>
        <p:nvSpPr>
          <p:cNvPr id="6" name="Footer Placeholder 5"/>
          <p:cNvSpPr>
            <a:spLocks noGrp="1"/>
          </p:cNvSpPr>
          <p:nvPr>
            <p:ph type="ftr" sz="quarter" idx="11"/>
          </p:nvPr>
        </p:nvSpPr>
        <p:spPr/>
        <p:txBody>
          <a:bodyPr/>
          <a:lstStyle/>
          <a:p>
            <a:r>
              <a:rPr lang="en-US" smtClean="0"/>
              <a:t>CONFIDENTIAL PROTECTED DOCUMENT</a:t>
            </a:r>
            <a:endParaRPr lang="en-US" dirty="0"/>
          </a:p>
        </p:txBody>
      </p:sp>
      <p:sp>
        <p:nvSpPr>
          <p:cNvPr id="7" name="Slide Number Placeholder 6"/>
          <p:cNvSpPr>
            <a:spLocks noGrp="1"/>
          </p:cNvSpPr>
          <p:nvPr>
            <p:ph type="sldNum" sz="quarter" idx="12"/>
          </p:nvPr>
        </p:nvSpPr>
        <p:spPr/>
        <p:txBody>
          <a:bodyPr/>
          <a:lstStyle/>
          <a:p>
            <a:fld id="{7AF2E2C2-DD49-45CF-B7E1-39A585E69024}" type="slidenum">
              <a:rPr lang="en-US" smtClean="0"/>
              <a:pPr/>
              <a:t>‹#›</a:t>
            </a:fld>
            <a:endParaRPr lang="en-US" dirty="0"/>
          </a:p>
        </p:txBody>
      </p:sp>
    </p:spTree>
    <p:extLst>
      <p:ext uri="{BB962C8B-B14F-4D97-AF65-F5344CB8AC3E}">
        <p14:creationId xmlns:p14="http://schemas.microsoft.com/office/powerpoint/2010/main" val="175246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2D6A36-F258-4F6D-99E4-B3D0A2E44B90}" type="datetime1">
              <a:rPr lang="en-US" smtClean="0"/>
              <a:t>11/15/2022</a:t>
            </a:fld>
            <a:endParaRPr lang="en-US" dirty="0"/>
          </a:p>
        </p:txBody>
      </p:sp>
      <p:sp>
        <p:nvSpPr>
          <p:cNvPr id="8" name="Footer Placeholder 7"/>
          <p:cNvSpPr>
            <a:spLocks noGrp="1"/>
          </p:cNvSpPr>
          <p:nvPr>
            <p:ph type="ftr" sz="quarter" idx="11"/>
          </p:nvPr>
        </p:nvSpPr>
        <p:spPr/>
        <p:txBody>
          <a:bodyPr/>
          <a:lstStyle/>
          <a:p>
            <a:r>
              <a:rPr lang="en-US" smtClean="0"/>
              <a:t>CONFIDENTIAL PROTECTED DOCUMENT</a:t>
            </a:r>
            <a:endParaRPr lang="en-US" dirty="0"/>
          </a:p>
        </p:txBody>
      </p:sp>
      <p:sp>
        <p:nvSpPr>
          <p:cNvPr id="9" name="Slide Number Placeholder 8"/>
          <p:cNvSpPr>
            <a:spLocks noGrp="1"/>
          </p:cNvSpPr>
          <p:nvPr>
            <p:ph type="sldNum" sz="quarter" idx="12"/>
          </p:nvPr>
        </p:nvSpPr>
        <p:spPr/>
        <p:txBody>
          <a:bodyPr/>
          <a:lstStyle/>
          <a:p>
            <a:fld id="{7AF2E2C2-DD49-45CF-B7E1-39A585E69024}" type="slidenum">
              <a:rPr lang="en-US" smtClean="0"/>
              <a:pPr/>
              <a:t>‹#›</a:t>
            </a:fld>
            <a:endParaRPr lang="en-US" dirty="0"/>
          </a:p>
        </p:txBody>
      </p:sp>
    </p:spTree>
    <p:extLst>
      <p:ext uri="{BB962C8B-B14F-4D97-AF65-F5344CB8AC3E}">
        <p14:creationId xmlns:p14="http://schemas.microsoft.com/office/powerpoint/2010/main" val="3458334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7C875B-FC54-4F03-8CA6-882B5C86F822}" type="datetime1">
              <a:rPr lang="en-US" smtClean="0"/>
              <a:t>11/15/2022</a:t>
            </a:fld>
            <a:endParaRPr lang="en-US" dirty="0"/>
          </a:p>
        </p:txBody>
      </p:sp>
      <p:sp>
        <p:nvSpPr>
          <p:cNvPr id="4" name="Footer Placeholder 3"/>
          <p:cNvSpPr>
            <a:spLocks noGrp="1"/>
          </p:cNvSpPr>
          <p:nvPr>
            <p:ph type="ftr" sz="quarter" idx="11"/>
          </p:nvPr>
        </p:nvSpPr>
        <p:spPr/>
        <p:txBody>
          <a:bodyPr/>
          <a:lstStyle/>
          <a:p>
            <a:r>
              <a:rPr lang="en-US" smtClean="0"/>
              <a:t>CONFIDENTIAL PROTECTED DOCUMENT</a:t>
            </a:r>
            <a:endParaRPr lang="en-US" dirty="0"/>
          </a:p>
        </p:txBody>
      </p:sp>
      <p:sp>
        <p:nvSpPr>
          <p:cNvPr id="5" name="Slide Number Placeholder 4"/>
          <p:cNvSpPr>
            <a:spLocks noGrp="1"/>
          </p:cNvSpPr>
          <p:nvPr>
            <p:ph type="sldNum" sz="quarter" idx="12"/>
          </p:nvPr>
        </p:nvSpPr>
        <p:spPr/>
        <p:txBody>
          <a:bodyPr/>
          <a:lstStyle/>
          <a:p>
            <a:fld id="{7AF2E2C2-DD49-45CF-B7E1-39A585E69024}" type="slidenum">
              <a:rPr lang="en-US" smtClean="0"/>
              <a:pPr/>
              <a:t>‹#›</a:t>
            </a:fld>
            <a:endParaRPr lang="en-US" dirty="0"/>
          </a:p>
        </p:txBody>
      </p:sp>
    </p:spTree>
    <p:extLst>
      <p:ext uri="{BB962C8B-B14F-4D97-AF65-F5344CB8AC3E}">
        <p14:creationId xmlns:p14="http://schemas.microsoft.com/office/powerpoint/2010/main" val="293362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31B5B-948D-47E5-9C73-5F6A234DA795}" type="datetime1">
              <a:rPr lang="en-US" smtClean="0"/>
              <a:t>11/15/2022</a:t>
            </a:fld>
            <a:endParaRPr lang="en-US" dirty="0"/>
          </a:p>
        </p:txBody>
      </p:sp>
      <p:sp>
        <p:nvSpPr>
          <p:cNvPr id="3" name="Footer Placeholder 2"/>
          <p:cNvSpPr>
            <a:spLocks noGrp="1"/>
          </p:cNvSpPr>
          <p:nvPr>
            <p:ph type="ftr" sz="quarter" idx="11"/>
          </p:nvPr>
        </p:nvSpPr>
        <p:spPr/>
        <p:txBody>
          <a:bodyPr/>
          <a:lstStyle/>
          <a:p>
            <a:r>
              <a:rPr lang="en-US" smtClean="0"/>
              <a:t>CONFIDENTIAL PROTECTED DOCUMENT</a:t>
            </a:r>
            <a:endParaRPr lang="en-US" dirty="0"/>
          </a:p>
        </p:txBody>
      </p:sp>
      <p:sp>
        <p:nvSpPr>
          <p:cNvPr id="4" name="Slide Number Placeholder 3"/>
          <p:cNvSpPr>
            <a:spLocks noGrp="1"/>
          </p:cNvSpPr>
          <p:nvPr>
            <p:ph type="sldNum" sz="quarter" idx="12"/>
          </p:nvPr>
        </p:nvSpPr>
        <p:spPr/>
        <p:txBody>
          <a:bodyPr/>
          <a:lstStyle/>
          <a:p>
            <a:fld id="{7AF2E2C2-DD49-45CF-B7E1-39A585E69024}" type="slidenum">
              <a:rPr lang="en-US" smtClean="0"/>
              <a:pPr/>
              <a:t>‹#›</a:t>
            </a:fld>
            <a:endParaRPr lang="en-US" dirty="0"/>
          </a:p>
        </p:txBody>
      </p:sp>
    </p:spTree>
    <p:extLst>
      <p:ext uri="{BB962C8B-B14F-4D97-AF65-F5344CB8AC3E}">
        <p14:creationId xmlns:p14="http://schemas.microsoft.com/office/powerpoint/2010/main" val="197483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6B6CC5-AA46-4088-9DEC-8E6CB24431A3}" type="datetime1">
              <a:rPr lang="en-US" smtClean="0"/>
              <a:t>11/15/2022</a:t>
            </a:fld>
            <a:endParaRPr lang="en-US" dirty="0"/>
          </a:p>
        </p:txBody>
      </p:sp>
      <p:sp>
        <p:nvSpPr>
          <p:cNvPr id="6" name="Footer Placeholder 5"/>
          <p:cNvSpPr>
            <a:spLocks noGrp="1"/>
          </p:cNvSpPr>
          <p:nvPr>
            <p:ph type="ftr" sz="quarter" idx="11"/>
          </p:nvPr>
        </p:nvSpPr>
        <p:spPr/>
        <p:txBody>
          <a:bodyPr/>
          <a:lstStyle/>
          <a:p>
            <a:r>
              <a:rPr lang="en-US" smtClean="0"/>
              <a:t>CONFIDENTIAL PROTECTED DOCUMENT</a:t>
            </a:r>
            <a:endParaRPr lang="en-US" dirty="0"/>
          </a:p>
        </p:txBody>
      </p:sp>
      <p:sp>
        <p:nvSpPr>
          <p:cNvPr id="7" name="Slide Number Placeholder 6"/>
          <p:cNvSpPr>
            <a:spLocks noGrp="1"/>
          </p:cNvSpPr>
          <p:nvPr>
            <p:ph type="sldNum" sz="quarter" idx="12"/>
          </p:nvPr>
        </p:nvSpPr>
        <p:spPr/>
        <p:txBody>
          <a:bodyPr/>
          <a:lstStyle/>
          <a:p>
            <a:fld id="{7AF2E2C2-DD49-45CF-B7E1-39A585E69024}" type="slidenum">
              <a:rPr lang="en-US" smtClean="0"/>
              <a:pPr/>
              <a:t>‹#›</a:t>
            </a:fld>
            <a:endParaRPr lang="en-US" dirty="0"/>
          </a:p>
        </p:txBody>
      </p:sp>
    </p:spTree>
    <p:extLst>
      <p:ext uri="{BB962C8B-B14F-4D97-AF65-F5344CB8AC3E}">
        <p14:creationId xmlns:p14="http://schemas.microsoft.com/office/powerpoint/2010/main" val="172114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6D9085-165E-41A8-B038-61AC56D12566}" type="datetime1">
              <a:rPr lang="en-US" smtClean="0"/>
              <a:t>11/15/2022</a:t>
            </a:fld>
            <a:endParaRPr lang="en-US" dirty="0"/>
          </a:p>
        </p:txBody>
      </p:sp>
      <p:sp>
        <p:nvSpPr>
          <p:cNvPr id="6" name="Footer Placeholder 5"/>
          <p:cNvSpPr>
            <a:spLocks noGrp="1"/>
          </p:cNvSpPr>
          <p:nvPr>
            <p:ph type="ftr" sz="quarter" idx="11"/>
          </p:nvPr>
        </p:nvSpPr>
        <p:spPr/>
        <p:txBody>
          <a:bodyPr/>
          <a:lstStyle/>
          <a:p>
            <a:r>
              <a:rPr lang="en-US" smtClean="0"/>
              <a:t>CONFIDENTIAL PROTECTED DOCUMENT</a:t>
            </a:r>
            <a:endParaRPr lang="en-US" dirty="0"/>
          </a:p>
        </p:txBody>
      </p:sp>
      <p:sp>
        <p:nvSpPr>
          <p:cNvPr id="7" name="Slide Number Placeholder 6"/>
          <p:cNvSpPr>
            <a:spLocks noGrp="1"/>
          </p:cNvSpPr>
          <p:nvPr>
            <p:ph type="sldNum" sz="quarter" idx="12"/>
          </p:nvPr>
        </p:nvSpPr>
        <p:spPr/>
        <p:txBody>
          <a:bodyPr/>
          <a:lstStyle/>
          <a:p>
            <a:fld id="{7AF2E2C2-DD49-45CF-B7E1-39A585E69024}" type="slidenum">
              <a:rPr lang="en-US" smtClean="0"/>
              <a:pPr/>
              <a:t>‹#›</a:t>
            </a:fld>
            <a:endParaRPr lang="en-US" dirty="0"/>
          </a:p>
        </p:txBody>
      </p:sp>
    </p:spTree>
    <p:extLst>
      <p:ext uri="{BB962C8B-B14F-4D97-AF65-F5344CB8AC3E}">
        <p14:creationId xmlns:p14="http://schemas.microsoft.com/office/powerpoint/2010/main" val="354982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tif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061C3-4C1F-4E69-ACC7-EE3D0E739FC3}" type="datetime1">
              <a:rPr lang="en-US" smtClean="0"/>
              <a:t>11/15/2022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CONFIDENTIAL PROTECTED DOCUMENT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2E2C2-DD49-45CF-B7E1-39A585E69024}" type="slidenum">
              <a:rPr lang="en-US" smtClean="0"/>
              <a:pPr/>
              <a:t>‹#›</a:t>
            </a:fld>
            <a:endParaRPr lang="en-US" dirty="0"/>
          </a:p>
        </p:txBody>
      </p:sp>
    </p:spTree>
    <p:extLst>
      <p:ext uri="{BB962C8B-B14F-4D97-AF65-F5344CB8AC3E}">
        <p14:creationId xmlns:p14="http://schemas.microsoft.com/office/powerpoint/2010/main" val="33930893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524000"/>
            <a:ext cx="10464800"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add Slide Title</a:t>
            </a:r>
          </a:p>
        </p:txBody>
      </p:sp>
      <p:sp>
        <p:nvSpPr>
          <p:cNvPr id="1027" name="Rectangle 3"/>
          <p:cNvSpPr>
            <a:spLocks noGrp="1" noChangeArrowheads="1"/>
          </p:cNvSpPr>
          <p:nvPr>
            <p:ph type="body" idx="1"/>
          </p:nvPr>
        </p:nvSpPr>
        <p:spPr bwMode="auto">
          <a:xfrm>
            <a:off x="914400" y="2133600"/>
            <a:ext cx="1046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914400" y="6400800"/>
            <a:ext cx="883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tx2"/>
                </a:solidFill>
                <a:latin typeface="+mn-lt"/>
              </a:defRPr>
            </a:lvl1pPr>
          </a:lstStyle>
          <a:p>
            <a:r>
              <a:rPr lang="en-US" smtClean="0"/>
              <a:t>CONFIDENTIAL PROTECTED DOCUMENT</a:t>
            </a:r>
            <a:endParaRPr lang="en-US"/>
          </a:p>
        </p:txBody>
      </p:sp>
      <p:sp>
        <p:nvSpPr>
          <p:cNvPr id="1030" name="Rectangle 6"/>
          <p:cNvSpPr>
            <a:spLocks noGrp="1" noChangeArrowheads="1"/>
          </p:cNvSpPr>
          <p:nvPr>
            <p:ph type="sldNum" sz="quarter" idx="4"/>
          </p:nvPr>
        </p:nvSpPr>
        <p:spPr bwMode="auto">
          <a:xfrm>
            <a:off x="10160000" y="6400800"/>
            <a:ext cx="121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800">
                <a:solidFill>
                  <a:schemeClr val="tx2"/>
                </a:solidFill>
                <a:latin typeface="+mn-lt"/>
              </a:defRPr>
            </a:lvl1pPr>
          </a:lstStyle>
          <a:p>
            <a:fld id="{DF689CA1-B123-474F-A20C-35D8C0BF50A6}" type="slidenum">
              <a:rPr lang="en-US" smtClean="0"/>
              <a:t>‹#›</a:t>
            </a:fld>
            <a:endParaRPr lang="en-US"/>
          </a:p>
        </p:txBody>
      </p:sp>
      <p:pic>
        <p:nvPicPr>
          <p:cNvPr id="8" name="Picture 2"/>
          <p:cNvPicPr>
            <a:picLocks noChangeAspect="1" noChangeArrowheads="1"/>
          </p:cNvPicPr>
          <p:nvPr/>
        </p:nvPicPr>
        <p:blipFill>
          <a:blip r:embed="rId15" cstate="screen">
            <a:extLst>
              <a:ext uri="{28A0092B-C50C-407E-A947-70E740481C1C}">
                <a14:useLocalDpi xmlns:a14="http://schemas.microsoft.com/office/drawing/2010/main"/>
              </a:ext>
            </a:extLst>
          </a:blip>
          <a:stretch>
            <a:fillRect/>
          </a:stretch>
        </p:blipFill>
        <p:spPr bwMode="auto">
          <a:xfrm>
            <a:off x="1016001" y="685801"/>
            <a:ext cx="232694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bwMode="auto">
          <a:xfrm>
            <a:off x="406400" y="274320"/>
            <a:ext cx="0" cy="6278880"/>
          </a:xfrm>
          <a:prstGeom prst="line">
            <a:avLst/>
          </a:prstGeom>
          <a:ln>
            <a:solidFill>
              <a:schemeClr val="accent2"/>
            </a:solidFill>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637944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iming>
    <p:tnLst>
      <p:par>
        <p:cTn id="1" dur="indefinite" restart="never" nodeType="tmRoot"/>
      </p:par>
    </p:tnLst>
  </p:timing>
  <p:hf hdr="0" dt="0"/>
  <p:txStyles>
    <p:titleStyle>
      <a:lvl1pPr algn="l" rtl="0" eaLnBrk="1" fontAlgn="base" hangingPunct="1">
        <a:spcBef>
          <a:spcPct val="0"/>
        </a:spcBef>
        <a:spcAft>
          <a:spcPct val="0"/>
        </a:spcAft>
        <a:defRPr sz="2000" b="1" baseline="0">
          <a:solidFill>
            <a:schemeClr val="tx2"/>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400">
          <a:solidFill>
            <a:srgbClr val="473B63"/>
          </a:solidFill>
          <a:latin typeface="Arial MT Bd" charset="0"/>
        </a:defRPr>
      </a:lvl2pPr>
      <a:lvl3pPr algn="l" rtl="0" eaLnBrk="1" fontAlgn="base" hangingPunct="1">
        <a:spcBef>
          <a:spcPct val="0"/>
        </a:spcBef>
        <a:spcAft>
          <a:spcPct val="0"/>
        </a:spcAft>
        <a:defRPr sz="2400">
          <a:solidFill>
            <a:srgbClr val="473B63"/>
          </a:solidFill>
          <a:latin typeface="Arial MT Bd" charset="0"/>
        </a:defRPr>
      </a:lvl3pPr>
      <a:lvl4pPr algn="l" rtl="0" eaLnBrk="1" fontAlgn="base" hangingPunct="1">
        <a:spcBef>
          <a:spcPct val="0"/>
        </a:spcBef>
        <a:spcAft>
          <a:spcPct val="0"/>
        </a:spcAft>
        <a:defRPr sz="2400">
          <a:solidFill>
            <a:srgbClr val="473B63"/>
          </a:solidFill>
          <a:latin typeface="Arial MT Bd" charset="0"/>
        </a:defRPr>
      </a:lvl4pPr>
      <a:lvl5pPr algn="l" rtl="0" eaLnBrk="1" fontAlgn="base" hangingPunct="1">
        <a:spcBef>
          <a:spcPct val="0"/>
        </a:spcBef>
        <a:spcAft>
          <a:spcPct val="0"/>
        </a:spcAft>
        <a:defRPr sz="2400">
          <a:solidFill>
            <a:srgbClr val="473B63"/>
          </a:solidFill>
          <a:latin typeface="Arial MT Bd" charset="0"/>
        </a:defRPr>
      </a:lvl5pPr>
      <a:lvl6pPr marL="457200" algn="l" rtl="0" eaLnBrk="1" fontAlgn="base" hangingPunct="1">
        <a:spcBef>
          <a:spcPct val="0"/>
        </a:spcBef>
        <a:spcAft>
          <a:spcPct val="0"/>
        </a:spcAft>
        <a:defRPr sz="2400">
          <a:solidFill>
            <a:srgbClr val="473B63"/>
          </a:solidFill>
          <a:latin typeface="Arial MT Bd" charset="0"/>
        </a:defRPr>
      </a:lvl6pPr>
      <a:lvl7pPr marL="914400" algn="l" rtl="0" eaLnBrk="1" fontAlgn="base" hangingPunct="1">
        <a:spcBef>
          <a:spcPct val="0"/>
        </a:spcBef>
        <a:spcAft>
          <a:spcPct val="0"/>
        </a:spcAft>
        <a:defRPr sz="2400">
          <a:solidFill>
            <a:srgbClr val="473B63"/>
          </a:solidFill>
          <a:latin typeface="Arial MT Bd" charset="0"/>
        </a:defRPr>
      </a:lvl7pPr>
      <a:lvl8pPr marL="1371600" algn="l" rtl="0" eaLnBrk="1" fontAlgn="base" hangingPunct="1">
        <a:spcBef>
          <a:spcPct val="0"/>
        </a:spcBef>
        <a:spcAft>
          <a:spcPct val="0"/>
        </a:spcAft>
        <a:defRPr sz="2400">
          <a:solidFill>
            <a:srgbClr val="473B63"/>
          </a:solidFill>
          <a:latin typeface="Arial MT Bd" charset="0"/>
        </a:defRPr>
      </a:lvl8pPr>
      <a:lvl9pPr marL="1828800" algn="l" rtl="0" eaLnBrk="1" fontAlgn="base" hangingPunct="1">
        <a:spcBef>
          <a:spcPct val="0"/>
        </a:spcBef>
        <a:spcAft>
          <a:spcPct val="0"/>
        </a:spcAft>
        <a:defRPr sz="2400">
          <a:solidFill>
            <a:srgbClr val="473B63"/>
          </a:solidFill>
          <a:latin typeface="Arial MT Bd" charset="0"/>
        </a:defRPr>
      </a:lvl9pPr>
    </p:titleStyle>
    <p:bodyStyle>
      <a:lvl1pPr marL="182880" indent="-182880" algn="l" rtl="0" eaLnBrk="1" fontAlgn="base" hangingPunct="1">
        <a:spcBef>
          <a:spcPts val="300"/>
        </a:spcBef>
        <a:spcAft>
          <a:spcPct val="0"/>
        </a:spcAft>
        <a:buClr>
          <a:schemeClr val="accent2"/>
        </a:buClr>
        <a:buFont typeface="Arial" panose="020B0604020202020204" pitchFamily="34" charset="0"/>
        <a:buChar char="•"/>
        <a:defRPr sz="1800">
          <a:solidFill>
            <a:schemeClr val="tx2"/>
          </a:solidFill>
          <a:latin typeface="+mn-lt"/>
          <a:ea typeface="+mn-ea"/>
          <a:cs typeface="+mn-cs"/>
        </a:defRPr>
      </a:lvl1pPr>
      <a:lvl2pPr marL="457200" indent="-228600" algn="l" rtl="0" eaLnBrk="1" fontAlgn="base" hangingPunct="1">
        <a:spcBef>
          <a:spcPts val="300"/>
        </a:spcBef>
        <a:spcAft>
          <a:spcPct val="0"/>
        </a:spcAft>
        <a:buClr>
          <a:schemeClr val="accent2"/>
        </a:buClr>
        <a:buFont typeface="Arial" panose="020B0604020202020204" pitchFamily="34" charset="0"/>
        <a:buChar char="-"/>
        <a:defRPr sz="1600">
          <a:solidFill>
            <a:schemeClr val="tx2"/>
          </a:solidFill>
          <a:latin typeface="+mn-lt"/>
        </a:defRPr>
      </a:lvl2pPr>
      <a:lvl3pPr marL="640080" indent="-182880" algn="l" rtl="0" eaLnBrk="1" fontAlgn="base" hangingPunct="1">
        <a:spcBef>
          <a:spcPct val="20000"/>
        </a:spcBef>
        <a:spcAft>
          <a:spcPct val="0"/>
        </a:spcAft>
        <a:buClr>
          <a:schemeClr val="accent2"/>
        </a:buClr>
        <a:buFont typeface="Arial" panose="020B0604020202020204" pitchFamily="34" charset="0"/>
        <a:buChar char="•"/>
        <a:defRPr sz="1200">
          <a:solidFill>
            <a:schemeClr val="tx2"/>
          </a:solidFill>
          <a:latin typeface="+mn-lt"/>
        </a:defRPr>
      </a:lvl3pPr>
      <a:lvl4pPr marL="850392" indent="-182880" algn="l" rtl="0" eaLnBrk="1" fontAlgn="base" hangingPunct="1">
        <a:spcBef>
          <a:spcPct val="20000"/>
        </a:spcBef>
        <a:spcAft>
          <a:spcPct val="0"/>
        </a:spcAft>
        <a:buClr>
          <a:schemeClr val="accent2"/>
        </a:buClr>
        <a:buFont typeface="Arial" panose="020B0604020202020204" pitchFamily="34" charset="0"/>
        <a:buChar char="-"/>
        <a:defRPr sz="1050">
          <a:solidFill>
            <a:schemeClr val="tx2"/>
          </a:solidFill>
          <a:latin typeface="+mn-lt"/>
        </a:defRPr>
      </a:lvl4pPr>
      <a:lvl5pPr marL="987552" indent="-137160" algn="l" rtl="0" eaLnBrk="1" fontAlgn="base" hangingPunct="1">
        <a:spcBef>
          <a:spcPct val="20000"/>
        </a:spcBef>
        <a:spcAft>
          <a:spcPct val="0"/>
        </a:spcAft>
        <a:buClr>
          <a:schemeClr val="accent2"/>
        </a:buClr>
        <a:buFont typeface="Arial" panose="020B0604020202020204" pitchFamily="34" charset="0"/>
        <a:buChar char="•"/>
        <a:defRPr sz="1000">
          <a:solidFill>
            <a:schemeClr val="tx2"/>
          </a:solidFill>
          <a:latin typeface="+mn-lt"/>
        </a:defRPr>
      </a:lvl5pPr>
      <a:lvl6pPr marL="25146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6pPr>
      <a:lvl7pPr marL="29718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7pPr>
      <a:lvl8pPr marL="34290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8pPr>
      <a:lvl9pPr marL="38862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D62"/>
        </a:solidFill>
        <a:effectLst/>
      </p:bgPr>
    </p:bg>
    <p:spTree>
      <p:nvGrpSpPr>
        <p:cNvPr id="1" name=""/>
        <p:cNvGrpSpPr/>
        <p:nvPr/>
      </p:nvGrpSpPr>
      <p:grpSpPr>
        <a:xfrm>
          <a:off x="0" y="0"/>
          <a:ext cx="0" cy="0"/>
          <a:chOff x="0" y="0"/>
          <a:chExt cx="0" cy="0"/>
        </a:xfrm>
      </p:grpSpPr>
      <p:sp>
        <p:nvSpPr>
          <p:cNvPr id="4" name="TextBox 3"/>
          <p:cNvSpPr txBox="1"/>
          <p:nvPr/>
        </p:nvSpPr>
        <p:spPr>
          <a:xfrm>
            <a:off x="10531418" y="3636335"/>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42019" y="6007106"/>
            <a:ext cx="2951972" cy="801279"/>
          </a:xfrm>
          <a:prstGeom prst="rect">
            <a:avLst/>
          </a:prstGeom>
        </p:spPr>
      </p:pic>
      <p:sp>
        <p:nvSpPr>
          <p:cNvPr id="5" name="Title 4"/>
          <p:cNvSpPr>
            <a:spLocks noGrp="1"/>
          </p:cNvSpPr>
          <p:nvPr>
            <p:ph type="title"/>
          </p:nvPr>
        </p:nvSpPr>
        <p:spPr>
          <a:xfrm>
            <a:off x="385262" y="431932"/>
            <a:ext cx="11380662" cy="1325563"/>
          </a:xfrm>
          <a:effectLst>
            <a:outerShdw blurRad="50800" dist="38100" dir="5400000" algn="t" rotWithShape="0">
              <a:prstClr val="black">
                <a:alpha val="40000"/>
              </a:prstClr>
            </a:outerShdw>
          </a:effectLst>
        </p:spPr>
        <p:txBody>
          <a:bodyPr>
            <a:normAutofit fontScale="90000"/>
          </a:bodyPr>
          <a:lstStyle/>
          <a:p>
            <a:pPr algn="ctr"/>
            <a:r>
              <a:rPr lang="en-US" sz="6700" b="1" dirty="0" smtClean="0">
                <a:solidFill>
                  <a:schemeClr val="bg1"/>
                </a:solidFill>
              </a:rPr>
              <a:t>Remediation Project Update</a:t>
            </a:r>
            <a:r>
              <a:rPr lang="en-US" sz="8000" b="1" dirty="0" smtClean="0">
                <a:solidFill>
                  <a:schemeClr val="bg1"/>
                </a:solidFill>
              </a:rPr>
              <a:t/>
            </a:r>
            <a:br>
              <a:rPr lang="en-US" sz="8000" b="1" dirty="0" smtClean="0">
                <a:solidFill>
                  <a:schemeClr val="bg1"/>
                </a:solidFill>
              </a:rPr>
            </a:br>
            <a:r>
              <a:rPr lang="en-US" b="1" dirty="0" smtClean="0">
                <a:solidFill>
                  <a:schemeClr val="bg1"/>
                </a:solidFill>
              </a:rPr>
              <a:t>Former Schilling AFB, Salina, KS</a:t>
            </a:r>
            <a:br>
              <a:rPr lang="en-US" b="1" dirty="0" smtClean="0">
                <a:solidFill>
                  <a:schemeClr val="bg1"/>
                </a:solidFill>
              </a:rPr>
            </a:br>
            <a:r>
              <a:rPr lang="en-US" sz="3600" b="1" dirty="0" smtClean="0">
                <a:solidFill>
                  <a:schemeClr val="bg1"/>
                </a:solidFill>
              </a:rPr>
              <a:t>November 16, 2022</a:t>
            </a:r>
            <a:endParaRPr lang="en-US" sz="3600" b="1" dirty="0">
              <a:solidFill>
                <a:schemeClr val="bg1"/>
              </a:solidFill>
            </a:endParaRPr>
          </a:p>
        </p:txBody>
      </p:sp>
      <p:sp>
        <p:nvSpPr>
          <p:cNvPr id="7" name="Content Placeholder 6"/>
          <p:cNvSpPr>
            <a:spLocks noGrp="1"/>
          </p:cNvSpPr>
          <p:nvPr>
            <p:ph idx="1"/>
          </p:nvPr>
        </p:nvSpPr>
        <p:spPr>
          <a:xfrm>
            <a:off x="838200" y="1369660"/>
            <a:ext cx="10515600" cy="4807303"/>
          </a:xfrm>
        </p:spPr>
        <p:txBody>
          <a:bodyPr/>
          <a:lstStyle/>
          <a:p>
            <a:pPr marL="0" indent="0" algn="ctr">
              <a:buNone/>
            </a:pPr>
            <a:r>
              <a:rPr lang="en-US" dirty="0">
                <a:ln>
                  <a:solidFill>
                    <a:schemeClr val="bg1">
                      <a:lumMod val="50000"/>
                    </a:schemeClr>
                  </a:solidFill>
                </a:ln>
              </a:rPr>
              <a:t> </a:t>
            </a:r>
            <a:endParaRPr lang="en-US" sz="5400" b="1" dirty="0">
              <a:ln>
                <a:solidFill>
                  <a:schemeClr val="bg1">
                    <a:lumMod val="50000"/>
                  </a:schemeClr>
                </a:solidFill>
              </a:ln>
              <a:solidFill>
                <a:schemeClr val="bg1"/>
              </a:solidFill>
            </a:endParaRPr>
          </a:p>
        </p:txBody>
      </p:sp>
      <p:sp>
        <p:nvSpPr>
          <p:cNvPr id="2" name="Slide Number Placeholder 1"/>
          <p:cNvSpPr>
            <a:spLocks noGrp="1"/>
          </p:cNvSpPr>
          <p:nvPr>
            <p:ph type="sldNum" sz="quarter" idx="12"/>
          </p:nvPr>
        </p:nvSpPr>
        <p:spPr/>
        <p:txBody>
          <a:bodyPr/>
          <a:lstStyle/>
          <a:p>
            <a:fld id="{7AF2E2C2-DD49-45CF-B7E1-39A585E69024}" type="slidenum">
              <a:rPr lang="en-US" smtClean="0"/>
              <a:pPr/>
              <a:t>1</a:t>
            </a:fld>
            <a:endParaRPr lang="en-US" dirty="0"/>
          </a:p>
        </p:txBody>
      </p:sp>
      <p:pic>
        <p:nvPicPr>
          <p:cNvPr id="11" name="Picture 10" descr="Salina-oval2"/>
          <p:cNvPicPr>
            <a:picLocks noChangeAspect="1"/>
          </p:cNvPicPr>
          <p:nvPr/>
        </p:nvPicPr>
        <p:blipFill>
          <a:blip r:embed="rId4" cstate="print"/>
          <a:srcRect/>
          <a:stretch>
            <a:fillRect/>
          </a:stretch>
        </p:blipFill>
        <p:spPr bwMode="auto">
          <a:xfrm>
            <a:off x="3854640" y="2145330"/>
            <a:ext cx="4482719" cy="3522320"/>
          </a:xfrm>
          <a:prstGeom prst="rect">
            <a:avLst/>
          </a:prstGeom>
          <a:noFill/>
          <a:ln w="9525">
            <a:noFill/>
            <a:miter lim="800000"/>
            <a:headEnd/>
            <a:tailEnd/>
          </a:ln>
        </p:spPr>
      </p:pic>
    </p:spTree>
    <p:extLst>
      <p:ext uri="{BB962C8B-B14F-4D97-AF65-F5344CB8AC3E}">
        <p14:creationId xmlns:p14="http://schemas.microsoft.com/office/powerpoint/2010/main" val="558570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D62"/>
        </a:solidFill>
        <a:effectLst/>
      </p:bgPr>
    </p:bg>
    <p:spTree>
      <p:nvGrpSpPr>
        <p:cNvPr id="1" name=""/>
        <p:cNvGrpSpPr/>
        <p:nvPr/>
      </p:nvGrpSpPr>
      <p:grpSpPr>
        <a:xfrm>
          <a:off x="0" y="0"/>
          <a:ext cx="0" cy="0"/>
          <a:chOff x="0" y="0"/>
          <a:chExt cx="0" cy="0"/>
        </a:xfrm>
      </p:grpSpPr>
      <p:sp>
        <p:nvSpPr>
          <p:cNvPr id="4" name="TextBox 3"/>
          <p:cNvSpPr txBox="1"/>
          <p:nvPr/>
        </p:nvSpPr>
        <p:spPr>
          <a:xfrm>
            <a:off x="11253424" y="3581823"/>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42019" y="6007106"/>
            <a:ext cx="2951972" cy="801279"/>
          </a:xfrm>
          <a:prstGeom prst="rect">
            <a:avLst/>
          </a:prstGeom>
        </p:spPr>
      </p:pic>
      <p:sp>
        <p:nvSpPr>
          <p:cNvPr id="2" name="Slide Number Placeholder 1"/>
          <p:cNvSpPr>
            <a:spLocks noGrp="1"/>
          </p:cNvSpPr>
          <p:nvPr>
            <p:ph type="sldNum" sz="quarter" idx="12"/>
          </p:nvPr>
        </p:nvSpPr>
        <p:spPr/>
        <p:txBody>
          <a:bodyPr/>
          <a:lstStyle/>
          <a:p>
            <a:fld id="{7AF2E2C2-DD49-45CF-B7E1-39A585E69024}" type="slidenum">
              <a:rPr lang="en-US" smtClean="0"/>
              <a:pPr/>
              <a:t>10</a:t>
            </a:fld>
            <a:endParaRPr lang="en-US" dirty="0"/>
          </a:p>
        </p:txBody>
      </p:sp>
      <p:sp>
        <p:nvSpPr>
          <p:cNvPr id="10" name="TextBox 9"/>
          <p:cNvSpPr txBox="1"/>
          <p:nvPr/>
        </p:nvSpPr>
        <p:spPr>
          <a:xfrm>
            <a:off x="1" y="0"/>
            <a:ext cx="12167823" cy="8094524"/>
          </a:xfrm>
          <a:prstGeom prst="rect">
            <a:avLst/>
          </a:prstGeom>
          <a:noFill/>
        </p:spPr>
        <p:txBody>
          <a:bodyPr wrap="square" rtlCol="0">
            <a:spAutoFit/>
          </a:bodyPr>
          <a:lstStyle/>
          <a:p>
            <a:r>
              <a:rPr lang="en-US" sz="5400" b="1" dirty="0" smtClean="0">
                <a:solidFill>
                  <a:srgbClr val="92D050"/>
                </a:solidFill>
                <a:latin typeface="+mj-lt"/>
              </a:rPr>
              <a:t>Current Activities:</a:t>
            </a:r>
          </a:p>
          <a:p>
            <a:endParaRPr lang="en-US" sz="800" b="1" dirty="0">
              <a:solidFill>
                <a:srgbClr val="92D050"/>
              </a:solidFill>
              <a:latin typeface="+mj-lt"/>
            </a:endParaRPr>
          </a:p>
          <a:p>
            <a:r>
              <a:rPr lang="en-US" sz="4200" dirty="0" smtClean="0">
                <a:solidFill>
                  <a:schemeClr val="bg1"/>
                </a:solidFill>
                <a:latin typeface="Calibri" panose="020F0502020204030204" pitchFamily="34" charset="0"/>
                <a:cs typeface="Calibri" panose="020F0502020204030204" pitchFamily="34" charset="0"/>
              </a:rPr>
              <a:t>Investigation in support of the Remedial Design:</a:t>
            </a:r>
          </a:p>
          <a:p>
            <a:pPr marL="571500" indent="-571500">
              <a:buFont typeface="Arial" panose="020B0604020202020204" pitchFamily="34" charset="0"/>
              <a:buChar char="•"/>
            </a:pPr>
            <a:r>
              <a:rPr lang="en-US" sz="4000" dirty="0" smtClean="0">
                <a:solidFill>
                  <a:schemeClr val="bg1"/>
                </a:solidFill>
                <a:latin typeface="Calibri" panose="020F0502020204030204" pitchFamily="34" charset="0"/>
                <a:cs typeface="Calibri" panose="020F0502020204030204" pitchFamily="34" charset="0"/>
              </a:rPr>
              <a:t>High resolution site characterization (HRSC) </a:t>
            </a:r>
            <a:r>
              <a:rPr lang="en-US" sz="4000" dirty="0">
                <a:solidFill>
                  <a:schemeClr val="bg1"/>
                </a:solidFill>
                <a:latin typeface="Calibri" panose="020F0502020204030204" pitchFamily="34" charset="0"/>
                <a:cs typeface="Calibri" panose="020F0502020204030204" pitchFamily="34" charset="0"/>
              </a:rPr>
              <a:t>in Plume A and C sources </a:t>
            </a:r>
            <a:r>
              <a:rPr lang="en-US" sz="4000" dirty="0" smtClean="0">
                <a:solidFill>
                  <a:schemeClr val="bg1"/>
                </a:solidFill>
                <a:latin typeface="Calibri" panose="020F0502020204030204" pitchFamily="34" charset="0"/>
                <a:cs typeface="Calibri" panose="020F0502020204030204" pitchFamily="34" charset="0"/>
              </a:rPr>
              <a:t>(planned thermal treatment)</a:t>
            </a:r>
          </a:p>
          <a:p>
            <a:pPr marL="571500" indent="-571500">
              <a:buFont typeface="Arial" panose="020B0604020202020204" pitchFamily="34" charset="0"/>
              <a:buChar char="•"/>
            </a:pPr>
            <a:r>
              <a:rPr lang="en-US" sz="4000" dirty="0" smtClean="0">
                <a:solidFill>
                  <a:schemeClr val="bg1"/>
                </a:solidFill>
                <a:latin typeface="Calibri" panose="020F0502020204030204" pitchFamily="34" charset="0"/>
                <a:cs typeface="Calibri" panose="020F0502020204030204" pitchFamily="34" charset="0"/>
              </a:rPr>
              <a:t>HRSC at Plumes F and G sources (planned emplaced PRBs)</a:t>
            </a:r>
          </a:p>
          <a:p>
            <a:pPr marL="571500" indent="-571500">
              <a:buFont typeface="Arial" panose="020B0604020202020204" pitchFamily="34" charset="0"/>
              <a:buChar char="•"/>
            </a:pPr>
            <a:r>
              <a:rPr lang="en-US" sz="4000" dirty="0" smtClean="0">
                <a:solidFill>
                  <a:schemeClr val="bg1"/>
                </a:solidFill>
                <a:latin typeface="Calibri" panose="020F0502020204030204" pitchFamily="34" charset="0"/>
                <a:cs typeface="Calibri" panose="020F0502020204030204" pitchFamily="34" charset="0"/>
              </a:rPr>
              <a:t>HRSC at </a:t>
            </a:r>
            <a:r>
              <a:rPr lang="en-US" sz="4000" dirty="0" err="1" smtClean="0">
                <a:solidFill>
                  <a:schemeClr val="bg1"/>
                </a:solidFill>
                <a:latin typeface="Calibri" panose="020F0502020204030204" pitchFamily="34" charset="0"/>
                <a:cs typeface="Calibri" panose="020F0502020204030204" pitchFamily="34" charset="0"/>
              </a:rPr>
              <a:t>downgradient</a:t>
            </a:r>
            <a:r>
              <a:rPr lang="en-US" sz="4000" dirty="0" smtClean="0">
                <a:solidFill>
                  <a:schemeClr val="bg1"/>
                </a:solidFill>
                <a:latin typeface="Calibri" panose="020F0502020204030204" pitchFamily="34" charset="0"/>
                <a:cs typeface="Calibri" panose="020F0502020204030204" pitchFamily="34" charset="0"/>
              </a:rPr>
              <a:t> ends of Plumes D, E, F, and G (planned PRBs)</a:t>
            </a:r>
          </a:p>
          <a:p>
            <a:pPr marL="571500" indent="-571500">
              <a:buFont typeface="Arial" panose="020B0604020202020204" pitchFamily="34" charset="0"/>
              <a:buChar char="•"/>
            </a:pPr>
            <a:r>
              <a:rPr lang="en-US" sz="4000" dirty="0" smtClean="0">
                <a:solidFill>
                  <a:schemeClr val="bg1"/>
                </a:solidFill>
                <a:latin typeface="Calibri" panose="020F0502020204030204" pitchFamily="34" charset="0"/>
                <a:cs typeface="Calibri" panose="020F0502020204030204" pitchFamily="34" charset="0"/>
              </a:rPr>
              <a:t>Testing of extraction/injection test wells (planned DGR system)</a:t>
            </a:r>
          </a:p>
          <a:p>
            <a:pPr marL="514350" indent="-514350">
              <a:buFont typeface="+mj-lt"/>
              <a:buAutoNum type="arabicPeriod"/>
            </a:pPr>
            <a:endParaRPr lang="en-US" sz="4200" dirty="0" smtClean="0">
              <a:solidFill>
                <a:schemeClr val="bg1"/>
              </a:solidFill>
              <a:latin typeface="Calibri" panose="020F0502020204030204" pitchFamily="34" charset="0"/>
              <a:cs typeface="Calibri" panose="020F0502020204030204" pitchFamily="34" charset="0"/>
            </a:endParaRPr>
          </a:p>
          <a:p>
            <a:endParaRPr lang="en-US" sz="5400" b="1" dirty="0">
              <a:solidFill>
                <a:schemeClr val="bg1"/>
              </a:solidFill>
              <a:latin typeface="+mj-lt"/>
            </a:endParaRPr>
          </a:p>
        </p:txBody>
      </p:sp>
      <p:sp>
        <p:nvSpPr>
          <p:cNvPr id="3" name="Footer Placeholder 2"/>
          <p:cNvSpPr>
            <a:spLocks noGrp="1"/>
          </p:cNvSpPr>
          <p:nvPr>
            <p:ph type="ftr" sz="quarter" idx="11"/>
          </p:nvPr>
        </p:nvSpPr>
        <p:spPr/>
        <p:txBody>
          <a:bodyPr/>
          <a:lstStyle/>
          <a:p>
            <a:r>
              <a:rPr lang="en-US" smtClean="0"/>
              <a:t>CONFIDENTIAL PROTECTED DOCUMENT</a:t>
            </a:r>
            <a:endParaRPr lang="en-US" dirty="0"/>
          </a:p>
        </p:txBody>
      </p:sp>
    </p:spTree>
    <p:extLst>
      <p:ext uri="{BB962C8B-B14F-4D97-AF65-F5344CB8AC3E}">
        <p14:creationId xmlns:p14="http://schemas.microsoft.com/office/powerpoint/2010/main" val="2175429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D62"/>
        </a:solidFill>
        <a:effectLst/>
      </p:bgPr>
    </p:bg>
    <p:spTree>
      <p:nvGrpSpPr>
        <p:cNvPr id="1" name=""/>
        <p:cNvGrpSpPr/>
        <p:nvPr/>
      </p:nvGrpSpPr>
      <p:grpSpPr>
        <a:xfrm>
          <a:off x="0" y="0"/>
          <a:ext cx="0" cy="0"/>
          <a:chOff x="0" y="0"/>
          <a:chExt cx="0" cy="0"/>
        </a:xfrm>
      </p:grpSpPr>
      <p:sp>
        <p:nvSpPr>
          <p:cNvPr id="4" name="TextBox 3"/>
          <p:cNvSpPr txBox="1"/>
          <p:nvPr/>
        </p:nvSpPr>
        <p:spPr>
          <a:xfrm>
            <a:off x="11253424" y="3581823"/>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42019" y="6007106"/>
            <a:ext cx="2951972" cy="801279"/>
          </a:xfrm>
          <a:prstGeom prst="rect">
            <a:avLst/>
          </a:prstGeom>
        </p:spPr>
      </p:pic>
      <p:sp>
        <p:nvSpPr>
          <p:cNvPr id="2" name="Slide Number Placeholder 1"/>
          <p:cNvSpPr>
            <a:spLocks noGrp="1"/>
          </p:cNvSpPr>
          <p:nvPr>
            <p:ph type="sldNum" sz="quarter" idx="12"/>
          </p:nvPr>
        </p:nvSpPr>
        <p:spPr/>
        <p:txBody>
          <a:bodyPr/>
          <a:lstStyle/>
          <a:p>
            <a:fld id="{7AF2E2C2-DD49-45CF-B7E1-39A585E69024}" type="slidenum">
              <a:rPr lang="en-US" smtClean="0"/>
              <a:pPr/>
              <a:t>11</a:t>
            </a:fld>
            <a:endParaRPr lang="en-US" dirty="0"/>
          </a:p>
        </p:txBody>
      </p:sp>
      <p:sp>
        <p:nvSpPr>
          <p:cNvPr id="10" name="TextBox 9"/>
          <p:cNvSpPr txBox="1"/>
          <p:nvPr/>
        </p:nvSpPr>
        <p:spPr>
          <a:xfrm>
            <a:off x="1" y="0"/>
            <a:ext cx="12167823" cy="6432530"/>
          </a:xfrm>
          <a:prstGeom prst="rect">
            <a:avLst/>
          </a:prstGeom>
          <a:noFill/>
        </p:spPr>
        <p:txBody>
          <a:bodyPr wrap="square" rtlCol="0">
            <a:spAutoFit/>
          </a:bodyPr>
          <a:lstStyle/>
          <a:p>
            <a:r>
              <a:rPr lang="en-US" sz="5400" b="1" dirty="0" smtClean="0">
                <a:solidFill>
                  <a:srgbClr val="92D050"/>
                </a:solidFill>
                <a:latin typeface="+mj-lt"/>
              </a:rPr>
              <a:t>Current Activities:</a:t>
            </a:r>
          </a:p>
          <a:p>
            <a:endParaRPr lang="en-US" sz="800" b="1" dirty="0">
              <a:solidFill>
                <a:srgbClr val="92D050"/>
              </a:solidFill>
              <a:latin typeface="+mj-lt"/>
            </a:endParaRPr>
          </a:p>
          <a:p>
            <a:r>
              <a:rPr lang="en-US" sz="4200" dirty="0" smtClean="0">
                <a:solidFill>
                  <a:schemeClr val="bg1"/>
                </a:solidFill>
                <a:latin typeface="Calibri" panose="020F0502020204030204" pitchFamily="34" charset="0"/>
                <a:cs typeface="Calibri" panose="020F0502020204030204" pitchFamily="34" charset="0"/>
              </a:rPr>
              <a:t>Monitoring of groundwater and indoor air</a:t>
            </a:r>
          </a:p>
          <a:p>
            <a:endParaRPr lang="en-US" sz="1000" dirty="0">
              <a:solidFill>
                <a:schemeClr val="bg1"/>
              </a:solidFill>
              <a:latin typeface="Calibri" panose="020F0502020204030204" pitchFamily="34" charset="0"/>
              <a:cs typeface="Calibri" panose="020F0502020204030204" pitchFamily="34" charset="0"/>
            </a:endParaRPr>
          </a:p>
          <a:p>
            <a:r>
              <a:rPr lang="en-US" sz="4200" dirty="0" smtClean="0">
                <a:solidFill>
                  <a:schemeClr val="bg1"/>
                </a:solidFill>
                <a:latin typeface="Calibri" panose="020F0502020204030204" pitchFamily="34" charset="0"/>
                <a:cs typeface="Calibri" panose="020F0502020204030204" pitchFamily="34" charset="0"/>
              </a:rPr>
              <a:t>Design of remediation components:</a:t>
            </a:r>
          </a:p>
          <a:p>
            <a:pPr marL="571500" indent="-571500">
              <a:buFont typeface="Arial" panose="020B0604020202020204" pitchFamily="34" charset="0"/>
              <a:buChar char="•"/>
            </a:pPr>
            <a:r>
              <a:rPr lang="en-US" sz="4000" dirty="0">
                <a:solidFill>
                  <a:schemeClr val="bg1"/>
                </a:solidFill>
                <a:latin typeface="Calibri" panose="020F0502020204030204" pitchFamily="34" charset="0"/>
                <a:cs typeface="Calibri" panose="020F0502020204030204" pitchFamily="34" charset="0"/>
              </a:rPr>
              <a:t>Removal of impacted soil in Plume B</a:t>
            </a:r>
          </a:p>
          <a:p>
            <a:pPr marL="571500" indent="-571500">
              <a:buFont typeface="Arial" panose="020B0604020202020204" pitchFamily="34" charset="0"/>
              <a:buChar char="•"/>
            </a:pPr>
            <a:r>
              <a:rPr lang="en-US" sz="4000" dirty="0" smtClean="0">
                <a:solidFill>
                  <a:schemeClr val="bg1"/>
                </a:solidFill>
                <a:latin typeface="Calibri" panose="020F0502020204030204" pitchFamily="34" charset="0"/>
                <a:cs typeface="Calibri" panose="020F0502020204030204" pitchFamily="34" charset="0"/>
              </a:rPr>
              <a:t>Thermal treatment at Plumes A and C sources</a:t>
            </a:r>
          </a:p>
          <a:p>
            <a:pPr marL="571500" indent="-571500">
              <a:buFont typeface="Arial" panose="020B0604020202020204" pitchFamily="34" charset="0"/>
              <a:buChar char="•"/>
            </a:pPr>
            <a:r>
              <a:rPr lang="en-US" sz="4000" dirty="0" smtClean="0">
                <a:solidFill>
                  <a:schemeClr val="bg1"/>
                </a:solidFill>
                <a:latin typeface="Calibri" panose="020F0502020204030204" pitchFamily="34" charset="0"/>
                <a:cs typeface="Calibri" panose="020F0502020204030204" pitchFamily="34" charset="0"/>
              </a:rPr>
              <a:t>DGR groundwater collection system and treatment building</a:t>
            </a:r>
          </a:p>
          <a:p>
            <a:pPr marL="514350" indent="-514350">
              <a:buFont typeface="+mj-lt"/>
              <a:buAutoNum type="arabicPeriod"/>
            </a:pPr>
            <a:endParaRPr lang="en-US" sz="4200" dirty="0" smtClean="0">
              <a:solidFill>
                <a:schemeClr val="bg1"/>
              </a:solidFill>
              <a:latin typeface="Calibri" panose="020F0502020204030204" pitchFamily="34" charset="0"/>
              <a:cs typeface="Calibri" panose="020F0502020204030204" pitchFamily="34" charset="0"/>
            </a:endParaRPr>
          </a:p>
          <a:p>
            <a:endParaRPr lang="en-US" sz="5400" b="1" dirty="0">
              <a:solidFill>
                <a:schemeClr val="bg1"/>
              </a:solidFill>
              <a:latin typeface="+mj-lt"/>
            </a:endParaRPr>
          </a:p>
        </p:txBody>
      </p:sp>
      <p:sp>
        <p:nvSpPr>
          <p:cNvPr id="3" name="Footer Placeholder 2"/>
          <p:cNvSpPr>
            <a:spLocks noGrp="1"/>
          </p:cNvSpPr>
          <p:nvPr>
            <p:ph type="ftr" sz="quarter" idx="11"/>
          </p:nvPr>
        </p:nvSpPr>
        <p:spPr/>
        <p:txBody>
          <a:bodyPr/>
          <a:lstStyle/>
          <a:p>
            <a:r>
              <a:rPr lang="en-US" smtClean="0"/>
              <a:t>CONFIDENTIAL PROTECTED DOCUMENT</a:t>
            </a:r>
            <a:endParaRPr lang="en-US" dirty="0"/>
          </a:p>
        </p:txBody>
      </p:sp>
    </p:spTree>
    <p:extLst>
      <p:ext uri="{BB962C8B-B14F-4D97-AF65-F5344CB8AC3E}">
        <p14:creationId xmlns:p14="http://schemas.microsoft.com/office/powerpoint/2010/main" val="3408441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D62"/>
        </a:solidFill>
        <a:effectLst/>
      </p:bgPr>
    </p:bg>
    <p:spTree>
      <p:nvGrpSpPr>
        <p:cNvPr id="1" name=""/>
        <p:cNvGrpSpPr/>
        <p:nvPr/>
      </p:nvGrpSpPr>
      <p:grpSpPr>
        <a:xfrm>
          <a:off x="0" y="0"/>
          <a:ext cx="0" cy="0"/>
          <a:chOff x="0" y="0"/>
          <a:chExt cx="0" cy="0"/>
        </a:xfrm>
      </p:grpSpPr>
      <p:sp>
        <p:nvSpPr>
          <p:cNvPr id="4" name="TextBox 3"/>
          <p:cNvSpPr txBox="1"/>
          <p:nvPr/>
        </p:nvSpPr>
        <p:spPr>
          <a:xfrm>
            <a:off x="11253424" y="3581823"/>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42019" y="6007106"/>
            <a:ext cx="2951972" cy="801279"/>
          </a:xfrm>
          <a:prstGeom prst="rect">
            <a:avLst/>
          </a:prstGeom>
        </p:spPr>
      </p:pic>
      <p:sp>
        <p:nvSpPr>
          <p:cNvPr id="2" name="Slide Number Placeholder 1"/>
          <p:cNvSpPr>
            <a:spLocks noGrp="1"/>
          </p:cNvSpPr>
          <p:nvPr>
            <p:ph type="sldNum" sz="quarter" idx="12"/>
          </p:nvPr>
        </p:nvSpPr>
        <p:spPr/>
        <p:txBody>
          <a:bodyPr/>
          <a:lstStyle/>
          <a:p>
            <a:fld id="{7AF2E2C2-DD49-45CF-B7E1-39A585E69024}" type="slidenum">
              <a:rPr lang="en-US" smtClean="0"/>
              <a:pPr/>
              <a:t>12</a:t>
            </a:fld>
            <a:endParaRPr lang="en-US" dirty="0"/>
          </a:p>
        </p:txBody>
      </p:sp>
      <p:sp>
        <p:nvSpPr>
          <p:cNvPr id="10" name="TextBox 9"/>
          <p:cNvSpPr txBox="1"/>
          <p:nvPr/>
        </p:nvSpPr>
        <p:spPr>
          <a:xfrm>
            <a:off x="1" y="0"/>
            <a:ext cx="12167823" cy="6524863"/>
          </a:xfrm>
          <a:prstGeom prst="rect">
            <a:avLst/>
          </a:prstGeom>
          <a:noFill/>
        </p:spPr>
        <p:txBody>
          <a:bodyPr wrap="square" rtlCol="0">
            <a:spAutoFit/>
          </a:bodyPr>
          <a:lstStyle/>
          <a:p>
            <a:r>
              <a:rPr lang="en-US" sz="5400" b="1" dirty="0" smtClean="0">
                <a:solidFill>
                  <a:srgbClr val="92D050"/>
                </a:solidFill>
                <a:latin typeface="+mj-lt"/>
              </a:rPr>
              <a:t>Anticipated Upcoming Schedule:</a:t>
            </a:r>
          </a:p>
          <a:p>
            <a:endParaRPr lang="en-US" sz="1600" b="1" dirty="0">
              <a:solidFill>
                <a:srgbClr val="92D050"/>
              </a:solidFill>
              <a:latin typeface="+mj-lt"/>
            </a:endParaRPr>
          </a:p>
          <a:p>
            <a:r>
              <a:rPr lang="en-US" sz="4200" dirty="0" smtClean="0">
                <a:solidFill>
                  <a:schemeClr val="bg1"/>
                </a:solidFill>
                <a:latin typeface="Calibri" panose="020F0502020204030204" pitchFamily="34" charset="0"/>
                <a:cs typeface="Calibri" panose="020F0502020204030204" pitchFamily="34" charset="0"/>
              </a:rPr>
              <a:t>Completion of remedial design, approval from KDHE, solicitation/selection of contractor(s), and implementation of source area remediation actions.  Target implementation start dates:</a:t>
            </a:r>
          </a:p>
          <a:p>
            <a:pPr marL="685800" indent="-685800">
              <a:buFont typeface="Arial" panose="020B0604020202020204" pitchFamily="34" charset="0"/>
              <a:buChar char="•"/>
            </a:pPr>
            <a:r>
              <a:rPr lang="en-US" sz="3600" b="1" dirty="0">
                <a:solidFill>
                  <a:schemeClr val="bg1"/>
                </a:solidFill>
                <a:latin typeface="+mj-lt"/>
              </a:rPr>
              <a:t>Removal of impacted soil in Plume </a:t>
            </a:r>
            <a:r>
              <a:rPr lang="en-US" sz="3600" b="1" dirty="0" smtClean="0">
                <a:solidFill>
                  <a:schemeClr val="bg1"/>
                </a:solidFill>
                <a:latin typeface="+mj-lt"/>
              </a:rPr>
              <a:t>B – Q2 2023</a:t>
            </a:r>
            <a:endParaRPr lang="en-US" sz="3600" b="1" dirty="0">
              <a:solidFill>
                <a:schemeClr val="bg1"/>
              </a:solidFill>
              <a:latin typeface="+mj-lt"/>
            </a:endParaRPr>
          </a:p>
          <a:p>
            <a:pPr marL="685800" indent="-685800">
              <a:buFont typeface="Arial" panose="020B0604020202020204" pitchFamily="34" charset="0"/>
              <a:buChar char="•"/>
            </a:pPr>
            <a:r>
              <a:rPr lang="en-US" sz="3600" b="1" dirty="0" smtClean="0">
                <a:solidFill>
                  <a:schemeClr val="bg1"/>
                </a:solidFill>
                <a:latin typeface="+mj-lt"/>
              </a:rPr>
              <a:t>Injected PRBs – Q3 2023</a:t>
            </a:r>
          </a:p>
          <a:p>
            <a:pPr marL="685800" indent="-685800">
              <a:buFont typeface="Arial" panose="020B0604020202020204" pitchFamily="34" charset="0"/>
              <a:buChar char="•"/>
            </a:pPr>
            <a:r>
              <a:rPr lang="en-US" sz="3600" b="1" dirty="0" smtClean="0">
                <a:solidFill>
                  <a:schemeClr val="bg1"/>
                </a:solidFill>
                <a:latin typeface="+mj-lt"/>
              </a:rPr>
              <a:t>Thermal treatment – Q4 2023</a:t>
            </a:r>
          </a:p>
          <a:p>
            <a:pPr marL="685800" indent="-685800">
              <a:buFont typeface="Arial" panose="020B0604020202020204" pitchFamily="34" charset="0"/>
              <a:buChar char="•"/>
            </a:pPr>
            <a:r>
              <a:rPr lang="en-US" sz="3600" b="1" dirty="0" smtClean="0">
                <a:solidFill>
                  <a:schemeClr val="bg1"/>
                </a:solidFill>
                <a:latin typeface="+mj-lt"/>
              </a:rPr>
              <a:t>Emplaced PRBs (or other) – schedule dependent on results of current investigation</a:t>
            </a:r>
            <a:endParaRPr lang="en-US" sz="3600" b="1" dirty="0">
              <a:solidFill>
                <a:schemeClr val="bg1"/>
              </a:solidFill>
              <a:latin typeface="+mj-lt"/>
            </a:endParaRPr>
          </a:p>
        </p:txBody>
      </p:sp>
      <p:sp>
        <p:nvSpPr>
          <p:cNvPr id="3" name="Footer Placeholder 2"/>
          <p:cNvSpPr>
            <a:spLocks noGrp="1"/>
          </p:cNvSpPr>
          <p:nvPr>
            <p:ph type="ftr" sz="quarter" idx="11"/>
          </p:nvPr>
        </p:nvSpPr>
        <p:spPr/>
        <p:txBody>
          <a:bodyPr/>
          <a:lstStyle/>
          <a:p>
            <a:r>
              <a:rPr lang="en-US" smtClean="0"/>
              <a:t>CONFIDENTIAL PROTECTED DOCUMENT</a:t>
            </a:r>
            <a:endParaRPr lang="en-US" dirty="0"/>
          </a:p>
        </p:txBody>
      </p:sp>
    </p:spTree>
    <p:extLst>
      <p:ext uri="{BB962C8B-B14F-4D97-AF65-F5344CB8AC3E}">
        <p14:creationId xmlns:p14="http://schemas.microsoft.com/office/powerpoint/2010/main" val="1341073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D62"/>
        </a:solidFill>
        <a:effectLst/>
      </p:bgPr>
    </p:bg>
    <p:spTree>
      <p:nvGrpSpPr>
        <p:cNvPr id="1" name=""/>
        <p:cNvGrpSpPr/>
        <p:nvPr/>
      </p:nvGrpSpPr>
      <p:grpSpPr>
        <a:xfrm>
          <a:off x="0" y="0"/>
          <a:ext cx="0" cy="0"/>
          <a:chOff x="0" y="0"/>
          <a:chExt cx="0" cy="0"/>
        </a:xfrm>
      </p:grpSpPr>
      <p:sp>
        <p:nvSpPr>
          <p:cNvPr id="4" name="TextBox 3"/>
          <p:cNvSpPr txBox="1"/>
          <p:nvPr/>
        </p:nvSpPr>
        <p:spPr>
          <a:xfrm>
            <a:off x="11253424" y="3581823"/>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42019" y="6007106"/>
            <a:ext cx="2951972" cy="801279"/>
          </a:xfrm>
          <a:prstGeom prst="rect">
            <a:avLst/>
          </a:prstGeom>
        </p:spPr>
      </p:pic>
      <p:sp>
        <p:nvSpPr>
          <p:cNvPr id="2" name="Slide Number Placeholder 1"/>
          <p:cNvSpPr>
            <a:spLocks noGrp="1"/>
          </p:cNvSpPr>
          <p:nvPr>
            <p:ph type="sldNum" sz="quarter" idx="12"/>
          </p:nvPr>
        </p:nvSpPr>
        <p:spPr/>
        <p:txBody>
          <a:bodyPr/>
          <a:lstStyle/>
          <a:p>
            <a:fld id="{7AF2E2C2-DD49-45CF-B7E1-39A585E69024}" type="slidenum">
              <a:rPr lang="en-US" smtClean="0"/>
              <a:pPr/>
              <a:t>13</a:t>
            </a:fld>
            <a:endParaRPr lang="en-US" dirty="0"/>
          </a:p>
        </p:txBody>
      </p:sp>
      <p:sp>
        <p:nvSpPr>
          <p:cNvPr id="10" name="TextBox 9"/>
          <p:cNvSpPr txBox="1"/>
          <p:nvPr/>
        </p:nvSpPr>
        <p:spPr>
          <a:xfrm>
            <a:off x="1" y="0"/>
            <a:ext cx="12167823" cy="5324535"/>
          </a:xfrm>
          <a:prstGeom prst="rect">
            <a:avLst/>
          </a:prstGeom>
          <a:noFill/>
        </p:spPr>
        <p:txBody>
          <a:bodyPr wrap="square" rtlCol="0">
            <a:spAutoFit/>
          </a:bodyPr>
          <a:lstStyle/>
          <a:p>
            <a:r>
              <a:rPr lang="en-US" sz="5400" b="1" dirty="0" smtClean="0">
                <a:solidFill>
                  <a:srgbClr val="92D050"/>
                </a:solidFill>
                <a:latin typeface="+mj-lt"/>
              </a:rPr>
              <a:t>Anticipated Upcoming Schedule:</a:t>
            </a:r>
          </a:p>
          <a:p>
            <a:endParaRPr lang="en-US" sz="1600" b="1" dirty="0">
              <a:solidFill>
                <a:srgbClr val="92D050"/>
              </a:solidFill>
              <a:latin typeface="+mj-lt"/>
            </a:endParaRPr>
          </a:p>
          <a:p>
            <a:r>
              <a:rPr lang="en-US" sz="4200" dirty="0" smtClean="0">
                <a:solidFill>
                  <a:schemeClr val="bg1"/>
                </a:solidFill>
                <a:latin typeface="Calibri" panose="020F0502020204030204" pitchFamily="34" charset="0"/>
                <a:cs typeface="Calibri" panose="020F0502020204030204" pitchFamily="34" charset="0"/>
              </a:rPr>
              <a:t>Completion of remedial design, approval from KDHE, solicitation/selection of contractor(s), and implementation of source area remediation actions.  </a:t>
            </a:r>
          </a:p>
          <a:p>
            <a:pPr marL="685800" indent="-685800">
              <a:buFont typeface="Arial" panose="020B0604020202020204" pitchFamily="34" charset="0"/>
              <a:buChar char="•"/>
            </a:pPr>
            <a:r>
              <a:rPr lang="en-US" sz="3600" b="1" dirty="0" smtClean="0">
                <a:solidFill>
                  <a:schemeClr val="bg1"/>
                </a:solidFill>
                <a:latin typeface="+mj-lt"/>
              </a:rPr>
              <a:t>DGR system</a:t>
            </a:r>
          </a:p>
          <a:p>
            <a:pPr marL="1143000" lvl="1" indent="-685800">
              <a:buFont typeface="Arial" panose="020B0604020202020204" pitchFamily="34" charset="0"/>
              <a:buChar char="•"/>
            </a:pPr>
            <a:r>
              <a:rPr lang="en-US" sz="3600" b="1" dirty="0">
                <a:solidFill>
                  <a:schemeClr val="bg1"/>
                </a:solidFill>
                <a:latin typeface="+mj-lt"/>
              </a:rPr>
              <a:t>S</a:t>
            </a:r>
            <a:r>
              <a:rPr lang="en-US" sz="3600" b="1" dirty="0" smtClean="0">
                <a:solidFill>
                  <a:schemeClr val="bg1"/>
                </a:solidFill>
                <a:latin typeface="+mj-lt"/>
              </a:rPr>
              <a:t>ystem </a:t>
            </a:r>
            <a:r>
              <a:rPr lang="en-US" sz="3600" b="1" dirty="0">
                <a:solidFill>
                  <a:schemeClr val="bg1"/>
                </a:solidFill>
                <a:latin typeface="+mj-lt"/>
              </a:rPr>
              <a:t>design </a:t>
            </a:r>
            <a:r>
              <a:rPr lang="en-US" sz="3600" b="1" dirty="0" smtClean="0">
                <a:solidFill>
                  <a:schemeClr val="bg1"/>
                </a:solidFill>
                <a:latin typeface="+mj-lt"/>
              </a:rPr>
              <a:t>- </a:t>
            </a:r>
            <a:r>
              <a:rPr lang="en-US" sz="3600" b="1" dirty="0">
                <a:solidFill>
                  <a:schemeClr val="bg1"/>
                </a:solidFill>
                <a:latin typeface="+mj-lt"/>
              </a:rPr>
              <a:t>August </a:t>
            </a:r>
            <a:r>
              <a:rPr lang="en-US" sz="3600" b="1" dirty="0" smtClean="0">
                <a:solidFill>
                  <a:schemeClr val="bg1"/>
                </a:solidFill>
                <a:latin typeface="+mj-lt"/>
              </a:rPr>
              <a:t>2024</a:t>
            </a:r>
          </a:p>
          <a:p>
            <a:pPr marL="1143000" lvl="1" indent="-685800">
              <a:buFont typeface="Arial" panose="020B0604020202020204" pitchFamily="34" charset="0"/>
              <a:buChar char="•"/>
            </a:pPr>
            <a:r>
              <a:rPr lang="en-US" sz="3600" b="1" dirty="0" smtClean="0">
                <a:solidFill>
                  <a:schemeClr val="bg1"/>
                </a:solidFill>
                <a:latin typeface="+mj-lt"/>
              </a:rPr>
              <a:t>System </a:t>
            </a:r>
            <a:r>
              <a:rPr lang="en-US" sz="3600" b="1" dirty="0">
                <a:solidFill>
                  <a:schemeClr val="bg1"/>
                </a:solidFill>
                <a:latin typeface="+mj-lt"/>
              </a:rPr>
              <a:t>construction </a:t>
            </a:r>
            <a:r>
              <a:rPr lang="en-US" sz="3600" b="1" dirty="0" smtClean="0">
                <a:solidFill>
                  <a:schemeClr val="bg1"/>
                </a:solidFill>
                <a:latin typeface="+mj-lt"/>
              </a:rPr>
              <a:t>- </a:t>
            </a:r>
            <a:r>
              <a:rPr lang="en-US" sz="3600" b="1" dirty="0">
                <a:solidFill>
                  <a:schemeClr val="bg1"/>
                </a:solidFill>
                <a:latin typeface="+mj-lt"/>
              </a:rPr>
              <a:t>January 2025 </a:t>
            </a:r>
            <a:endParaRPr lang="en-US" sz="3600" b="1" dirty="0" smtClean="0">
              <a:solidFill>
                <a:schemeClr val="bg1"/>
              </a:solidFill>
              <a:latin typeface="+mj-lt"/>
            </a:endParaRPr>
          </a:p>
          <a:p>
            <a:pPr marL="1143000" lvl="1" indent="-685800">
              <a:buFont typeface="Arial" panose="020B0604020202020204" pitchFamily="34" charset="0"/>
              <a:buChar char="•"/>
            </a:pPr>
            <a:r>
              <a:rPr lang="en-US" sz="3600" b="1" dirty="0" smtClean="0">
                <a:solidFill>
                  <a:schemeClr val="bg1"/>
                </a:solidFill>
                <a:latin typeface="+mj-lt"/>
              </a:rPr>
              <a:t>System completion/startup - </a:t>
            </a:r>
            <a:r>
              <a:rPr lang="en-US" sz="3600" b="1" dirty="0">
                <a:solidFill>
                  <a:schemeClr val="bg1"/>
                </a:solidFill>
                <a:latin typeface="+mj-lt"/>
              </a:rPr>
              <a:t>December 2026</a:t>
            </a:r>
          </a:p>
        </p:txBody>
      </p:sp>
      <p:sp>
        <p:nvSpPr>
          <p:cNvPr id="3" name="Footer Placeholder 2"/>
          <p:cNvSpPr>
            <a:spLocks noGrp="1"/>
          </p:cNvSpPr>
          <p:nvPr>
            <p:ph type="ftr" sz="quarter" idx="11"/>
          </p:nvPr>
        </p:nvSpPr>
        <p:spPr/>
        <p:txBody>
          <a:bodyPr/>
          <a:lstStyle/>
          <a:p>
            <a:r>
              <a:rPr lang="en-US" smtClean="0"/>
              <a:t>CONFIDENTIAL PROTECTED DOCUMENT</a:t>
            </a:r>
            <a:endParaRPr lang="en-US" dirty="0"/>
          </a:p>
        </p:txBody>
      </p:sp>
    </p:spTree>
    <p:extLst>
      <p:ext uri="{BB962C8B-B14F-4D97-AF65-F5344CB8AC3E}">
        <p14:creationId xmlns:p14="http://schemas.microsoft.com/office/powerpoint/2010/main" val="2717148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D62"/>
        </a:solidFill>
        <a:effectLst/>
      </p:bgPr>
    </p:bg>
    <p:spTree>
      <p:nvGrpSpPr>
        <p:cNvPr id="1" name=""/>
        <p:cNvGrpSpPr/>
        <p:nvPr/>
      </p:nvGrpSpPr>
      <p:grpSpPr>
        <a:xfrm>
          <a:off x="0" y="0"/>
          <a:ext cx="0" cy="0"/>
          <a:chOff x="0" y="0"/>
          <a:chExt cx="0" cy="0"/>
        </a:xfrm>
      </p:grpSpPr>
      <p:sp>
        <p:nvSpPr>
          <p:cNvPr id="4" name="TextBox 3"/>
          <p:cNvSpPr txBox="1"/>
          <p:nvPr/>
        </p:nvSpPr>
        <p:spPr>
          <a:xfrm>
            <a:off x="11253424" y="3581823"/>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42019" y="6007106"/>
            <a:ext cx="2951972" cy="801279"/>
          </a:xfrm>
          <a:prstGeom prst="rect">
            <a:avLst/>
          </a:prstGeom>
        </p:spPr>
      </p:pic>
      <p:sp>
        <p:nvSpPr>
          <p:cNvPr id="2" name="Slide Number Placeholder 1"/>
          <p:cNvSpPr>
            <a:spLocks noGrp="1"/>
          </p:cNvSpPr>
          <p:nvPr>
            <p:ph type="sldNum" sz="quarter" idx="12"/>
          </p:nvPr>
        </p:nvSpPr>
        <p:spPr/>
        <p:txBody>
          <a:bodyPr/>
          <a:lstStyle/>
          <a:p>
            <a:fld id="{7AF2E2C2-DD49-45CF-B7E1-39A585E69024}" type="slidenum">
              <a:rPr lang="en-US" smtClean="0"/>
              <a:pPr/>
              <a:t>14</a:t>
            </a:fld>
            <a:endParaRPr lang="en-US" dirty="0"/>
          </a:p>
        </p:txBody>
      </p:sp>
      <p:sp>
        <p:nvSpPr>
          <p:cNvPr id="10" name="TextBox 9"/>
          <p:cNvSpPr txBox="1"/>
          <p:nvPr/>
        </p:nvSpPr>
        <p:spPr>
          <a:xfrm>
            <a:off x="24177" y="2727222"/>
            <a:ext cx="12167823" cy="1169551"/>
          </a:xfrm>
          <a:prstGeom prst="rect">
            <a:avLst/>
          </a:prstGeom>
          <a:noFill/>
        </p:spPr>
        <p:txBody>
          <a:bodyPr wrap="square" rtlCol="0">
            <a:spAutoFit/>
          </a:bodyPr>
          <a:lstStyle/>
          <a:p>
            <a:pPr algn="ctr"/>
            <a:r>
              <a:rPr lang="en-US" sz="5400" b="1" dirty="0" smtClean="0">
                <a:solidFill>
                  <a:srgbClr val="92D050"/>
                </a:solidFill>
                <a:latin typeface="+mj-lt"/>
              </a:rPr>
              <a:t>Questions?</a:t>
            </a:r>
          </a:p>
          <a:p>
            <a:endParaRPr lang="en-US" sz="1600" b="1" dirty="0">
              <a:solidFill>
                <a:srgbClr val="92D050"/>
              </a:solidFill>
              <a:latin typeface="+mj-lt"/>
            </a:endParaRPr>
          </a:p>
        </p:txBody>
      </p:sp>
      <p:sp>
        <p:nvSpPr>
          <p:cNvPr id="3" name="Footer Placeholder 2"/>
          <p:cNvSpPr>
            <a:spLocks noGrp="1"/>
          </p:cNvSpPr>
          <p:nvPr>
            <p:ph type="ftr" sz="quarter" idx="11"/>
          </p:nvPr>
        </p:nvSpPr>
        <p:spPr/>
        <p:txBody>
          <a:bodyPr/>
          <a:lstStyle/>
          <a:p>
            <a:r>
              <a:rPr lang="en-US" smtClean="0"/>
              <a:t>CONFIDENTIAL PROTECTED DOCUMENT</a:t>
            </a:r>
            <a:endParaRPr lang="en-US" dirty="0"/>
          </a:p>
        </p:txBody>
      </p:sp>
    </p:spTree>
    <p:extLst>
      <p:ext uri="{BB962C8B-B14F-4D97-AF65-F5344CB8AC3E}">
        <p14:creationId xmlns:p14="http://schemas.microsoft.com/office/powerpoint/2010/main" val="3962906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D6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2" t="3721" r="5992" b="12559"/>
          <a:stretch/>
        </p:blipFill>
        <p:spPr>
          <a:xfrm>
            <a:off x="147082" y="82198"/>
            <a:ext cx="4509978" cy="6654065"/>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42019" y="6007106"/>
            <a:ext cx="2951972" cy="801279"/>
          </a:xfrm>
          <a:prstGeom prst="rect">
            <a:avLst/>
          </a:prstGeom>
        </p:spPr>
      </p:pic>
      <p:sp>
        <p:nvSpPr>
          <p:cNvPr id="2" name="Slide Number Placeholder 1"/>
          <p:cNvSpPr>
            <a:spLocks noGrp="1"/>
          </p:cNvSpPr>
          <p:nvPr>
            <p:ph type="sldNum" sz="quarter" idx="12"/>
          </p:nvPr>
        </p:nvSpPr>
        <p:spPr/>
        <p:txBody>
          <a:bodyPr/>
          <a:lstStyle/>
          <a:p>
            <a:fld id="{7AF2E2C2-DD49-45CF-B7E1-39A585E69024}" type="slidenum">
              <a:rPr lang="en-US" smtClean="0"/>
              <a:pPr/>
              <a:t>2</a:t>
            </a:fld>
            <a:endParaRPr lang="en-US" dirty="0"/>
          </a:p>
        </p:txBody>
      </p:sp>
      <p:sp>
        <p:nvSpPr>
          <p:cNvPr id="10" name="TextBox 9"/>
          <p:cNvSpPr txBox="1"/>
          <p:nvPr/>
        </p:nvSpPr>
        <p:spPr>
          <a:xfrm>
            <a:off x="4766263" y="0"/>
            <a:ext cx="7401561" cy="1046440"/>
          </a:xfrm>
          <a:prstGeom prst="rect">
            <a:avLst/>
          </a:prstGeom>
          <a:noFill/>
        </p:spPr>
        <p:txBody>
          <a:bodyPr wrap="square" rtlCol="0">
            <a:spAutoFit/>
          </a:bodyPr>
          <a:lstStyle/>
          <a:p>
            <a:endParaRPr lang="en-US" sz="800" b="1" dirty="0">
              <a:solidFill>
                <a:srgbClr val="92D050"/>
              </a:solidFill>
              <a:latin typeface="+mj-lt"/>
            </a:endParaRPr>
          </a:p>
          <a:p>
            <a:pPr algn="ctr"/>
            <a:r>
              <a:rPr lang="en-US" sz="5400" b="1" dirty="0" smtClean="0">
                <a:solidFill>
                  <a:schemeClr val="bg1"/>
                </a:solidFill>
                <a:latin typeface="+mj-lt"/>
              </a:rPr>
              <a:t>Groundwater Plumes</a:t>
            </a:r>
            <a:endParaRPr lang="en-US" sz="5400" b="1" dirty="0">
              <a:solidFill>
                <a:schemeClr val="bg1"/>
              </a:solidFill>
              <a:latin typeface="+mj-lt"/>
            </a:endParaRPr>
          </a:p>
        </p:txBody>
      </p:sp>
      <p:sp>
        <p:nvSpPr>
          <p:cNvPr id="7" name="TextBox 6"/>
          <p:cNvSpPr txBox="1"/>
          <p:nvPr/>
        </p:nvSpPr>
        <p:spPr>
          <a:xfrm>
            <a:off x="4657060" y="929853"/>
            <a:ext cx="7076075" cy="4678204"/>
          </a:xfrm>
          <a:prstGeom prst="rect">
            <a:avLst/>
          </a:prstGeom>
          <a:noFill/>
        </p:spPr>
        <p:txBody>
          <a:bodyPr wrap="square" rtlCol="0">
            <a:spAutoFit/>
          </a:bodyPr>
          <a:lstStyle/>
          <a:p>
            <a:pPr algn="ctr"/>
            <a:endParaRPr lang="en-US" sz="1000" dirty="0"/>
          </a:p>
          <a:p>
            <a:pPr marL="971550" lvl="1" indent="-514350">
              <a:buFont typeface="Wingdings" pitchFamily="2" charset="2"/>
              <a:buChar char="q"/>
            </a:pPr>
            <a:r>
              <a:rPr lang="en-US" sz="4800" dirty="0" smtClean="0">
                <a:solidFill>
                  <a:schemeClr val="bg1"/>
                </a:solidFill>
              </a:rPr>
              <a:t>Plumes A, B, C and D</a:t>
            </a:r>
          </a:p>
          <a:p>
            <a:pPr marL="971550" lvl="1" indent="-514350">
              <a:buFont typeface="Wingdings" pitchFamily="2" charset="2"/>
              <a:buChar char="q"/>
            </a:pPr>
            <a:endParaRPr lang="en-US" sz="1200" dirty="0">
              <a:solidFill>
                <a:schemeClr val="bg1"/>
              </a:solidFill>
            </a:endParaRPr>
          </a:p>
          <a:p>
            <a:pPr marL="971550" lvl="1" indent="-514350">
              <a:buFont typeface="Wingdings" pitchFamily="2" charset="2"/>
              <a:buChar char="q"/>
            </a:pPr>
            <a:r>
              <a:rPr lang="en-US" sz="4800" dirty="0">
                <a:solidFill>
                  <a:schemeClr val="bg1"/>
                </a:solidFill>
              </a:rPr>
              <a:t>Plume </a:t>
            </a:r>
            <a:r>
              <a:rPr lang="en-US" sz="4800" dirty="0" smtClean="0">
                <a:solidFill>
                  <a:schemeClr val="bg1"/>
                </a:solidFill>
              </a:rPr>
              <a:t>E </a:t>
            </a:r>
          </a:p>
          <a:p>
            <a:pPr marL="971550" lvl="1" indent="-514350">
              <a:buFont typeface="Wingdings" pitchFamily="2" charset="2"/>
              <a:buChar char="q"/>
            </a:pPr>
            <a:endParaRPr lang="en-US" sz="1200" dirty="0" smtClean="0">
              <a:solidFill>
                <a:schemeClr val="bg1"/>
              </a:solidFill>
            </a:endParaRPr>
          </a:p>
          <a:p>
            <a:pPr marL="971550" lvl="1" indent="-514350">
              <a:buFont typeface="Wingdings" pitchFamily="2" charset="2"/>
              <a:buChar char="q"/>
            </a:pPr>
            <a:r>
              <a:rPr lang="en-US" sz="4800" dirty="0" smtClean="0">
                <a:solidFill>
                  <a:schemeClr val="bg1"/>
                </a:solidFill>
              </a:rPr>
              <a:t>Plume F</a:t>
            </a:r>
          </a:p>
          <a:p>
            <a:pPr marL="971550" lvl="1" indent="-514350">
              <a:buFont typeface="Wingdings" pitchFamily="2" charset="2"/>
              <a:buChar char="q"/>
            </a:pPr>
            <a:endParaRPr lang="en-US" sz="1200" dirty="0">
              <a:solidFill>
                <a:schemeClr val="bg1"/>
              </a:solidFill>
            </a:endParaRPr>
          </a:p>
          <a:p>
            <a:pPr marL="971550" lvl="1" indent="-514350">
              <a:buFont typeface="Wingdings" pitchFamily="2" charset="2"/>
              <a:buChar char="q"/>
            </a:pPr>
            <a:r>
              <a:rPr lang="en-US" sz="4800" dirty="0" smtClean="0">
                <a:solidFill>
                  <a:schemeClr val="bg1"/>
                </a:solidFill>
              </a:rPr>
              <a:t>Plume G</a:t>
            </a:r>
            <a:endParaRPr lang="en-US" sz="4800" dirty="0" smtClean="0"/>
          </a:p>
          <a:p>
            <a:pPr algn="ctr"/>
            <a:endParaRPr lang="en-US" sz="3000" dirty="0" smtClean="0"/>
          </a:p>
          <a:p>
            <a:pPr lvl="2">
              <a:buFont typeface="Wingdings" pitchFamily="2" charset="2"/>
              <a:buChar char="q"/>
            </a:pPr>
            <a:endParaRPr lang="en-US" sz="3000" dirty="0"/>
          </a:p>
        </p:txBody>
      </p:sp>
      <p:cxnSp>
        <p:nvCxnSpPr>
          <p:cNvPr id="9" name="Straight Arrow Connector 8"/>
          <p:cNvCxnSpPr/>
          <p:nvPr/>
        </p:nvCxnSpPr>
        <p:spPr>
          <a:xfrm flipH="1">
            <a:off x="3519377" y="1456660"/>
            <a:ext cx="1648047" cy="1328245"/>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114800" y="2348654"/>
            <a:ext cx="1052624" cy="1561043"/>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519377" y="3264953"/>
            <a:ext cx="1648047" cy="1711126"/>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104707" y="4210083"/>
            <a:ext cx="2062717" cy="1963704"/>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046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D62"/>
        </a:solidFill>
        <a:effectLst/>
      </p:bgPr>
    </p:bg>
    <p:spTree>
      <p:nvGrpSpPr>
        <p:cNvPr id="1" name=""/>
        <p:cNvGrpSpPr/>
        <p:nvPr/>
      </p:nvGrpSpPr>
      <p:grpSpPr>
        <a:xfrm>
          <a:off x="0" y="0"/>
          <a:ext cx="0" cy="0"/>
          <a:chOff x="0" y="0"/>
          <a:chExt cx="0" cy="0"/>
        </a:xfrm>
      </p:grpSpPr>
      <p:sp>
        <p:nvSpPr>
          <p:cNvPr id="4" name="TextBox 3"/>
          <p:cNvSpPr txBox="1"/>
          <p:nvPr/>
        </p:nvSpPr>
        <p:spPr>
          <a:xfrm>
            <a:off x="11253424" y="3581823"/>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42019" y="6007106"/>
            <a:ext cx="2951972" cy="801279"/>
          </a:xfrm>
          <a:prstGeom prst="rect">
            <a:avLst/>
          </a:prstGeom>
        </p:spPr>
      </p:pic>
      <p:sp>
        <p:nvSpPr>
          <p:cNvPr id="2" name="Slide Number Placeholder 1"/>
          <p:cNvSpPr>
            <a:spLocks noGrp="1"/>
          </p:cNvSpPr>
          <p:nvPr>
            <p:ph type="sldNum" sz="quarter" idx="12"/>
          </p:nvPr>
        </p:nvSpPr>
        <p:spPr/>
        <p:txBody>
          <a:bodyPr/>
          <a:lstStyle/>
          <a:p>
            <a:fld id="{7AF2E2C2-DD49-45CF-B7E1-39A585E69024}" type="slidenum">
              <a:rPr lang="en-US" smtClean="0"/>
              <a:pPr/>
              <a:t>3</a:t>
            </a:fld>
            <a:endParaRPr lang="en-US" dirty="0"/>
          </a:p>
        </p:txBody>
      </p:sp>
      <p:sp>
        <p:nvSpPr>
          <p:cNvPr id="10" name="TextBox 9"/>
          <p:cNvSpPr txBox="1"/>
          <p:nvPr/>
        </p:nvSpPr>
        <p:spPr>
          <a:xfrm>
            <a:off x="1" y="0"/>
            <a:ext cx="12167823" cy="7325082"/>
          </a:xfrm>
          <a:prstGeom prst="rect">
            <a:avLst/>
          </a:prstGeom>
          <a:noFill/>
        </p:spPr>
        <p:txBody>
          <a:bodyPr wrap="square" rtlCol="0">
            <a:spAutoFit/>
          </a:bodyPr>
          <a:lstStyle/>
          <a:p>
            <a:r>
              <a:rPr lang="en-US" sz="5400" b="1" dirty="0" smtClean="0">
                <a:solidFill>
                  <a:srgbClr val="92D050"/>
                </a:solidFill>
                <a:latin typeface="+mj-lt"/>
              </a:rPr>
              <a:t>Remedial Design Objectives:</a:t>
            </a:r>
          </a:p>
          <a:p>
            <a:endParaRPr lang="en-US" sz="800" b="1" dirty="0">
              <a:solidFill>
                <a:srgbClr val="92D050"/>
              </a:solidFill>
              <a:latin typeface="+mj-lt"/>
            </a:endParaRPr>
          </a:p>
          <a:p>
            <a:r>
              <a:rPr lang="en-US" sz="3600" dirty="0" smtClean="0">
                <a:solidFill>
                  <a:schemeClr val="bg1"/>
                </a:solidFill>
                <a:latin typeface="Calibri" panose="020F0502020204030204" pitchFamily="34" charset="0"/>
                <a:cs typeface="Calibri" panose="020F0502020204030204" pitchFamily="34" charset="0"/>
              </a:rPr>
              <a:t>The overall Remedial Design objective is addressing the highest risk areas in the early remediation implementation to mitigate potential exposure.</a:t>
            </a:r>
          </a:p>
          <a:p>
            <a:endParaRPr lang="en-US" sz="1200" dirty="0" smtClean="0">
              <a:solidFill>
                <a:schemeClr val="bg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3200" dirty="0" smtClean="0">
                <a:solidFill>
                  <a:schemeClr val="bg1"/>
                </a:solidFill>
                <a:latin typeface="Calibri" panose="020F0502020204030204" pitchFamily="34" charset="0"/>
                <a:cs typeface="Calibri" panose="020F0502020204030204" pitchFamily="34" charset="0"/>
              </a:rPr>
              <a:t>Vapor intrusion risk will be addressed by remediation of the soil sources within the first two years.</a:t>
            </a:r>
          </a:p>
          <a:p>
            <a:pPr marL="571500" indent="-571500">
              <a:buFont typeface="Arial" panose="020B0604020202020204" pitchFamily="34" charset="0"/>
              <a:buChar char="•"/>
            </a:pPr>
            <a:r>
              <a:rPr lang="en-US" sz="3200" dirty="0" smtClean="0">
                <a:solidFill>
                  <a:schemeClr val="bg1"/>
                </a:solidFill>
                <a:latin typeface="Calibri" panose="020F0502020204030204" pitchFamily="34" charset="0"/>
                <a:cs typeface="Calibri" panose="020F0502020204030204" pitchFamily="34" charset="0"/>
              </a:rPr>
              <a:t>Risk associated with the highest groundwater concentration areas will be addressed by the DGR system.</a:t>
            </a:r>
          </a:p>
          <a:p>
            <a:pPr marL="571500" indent="-571500">
              <a:buFont typeface="Arial" panose="020B0604020202020204" pitchFamily="34" charset="0"/>
              <a:buChar char="•"/>
            </a:pPr>
            <a:r>
              <a:rPr lang="en-US" sz="3200" dirty="0" smtClean="0">
                <a:solidFill>
                  <a:schemeClr val="bg1"/>
                </a:solidFill>
                <a:latin typeface="Calibri" panose="020F0502020204030204" pitchFamily="34" charset="0"/>
                <a:cs typeface="Calibri" panose="020F0502020204030204" pitchFamily="34" charset="0"/>
              </a:rPr>
              <a:t>Plume migration will be addressed by installation of the </a:t>
            </a:r>
            <a:r>
              <a:rPr lang="en-US" sz="3200" dirty="0" err="1" smtClean="0">
                <a:solidFill>
                  <a:schemeClr val="bg1"/>
                </a:solidFill>
                <a:latin typeface="Calibri" panose="020F0502020204030204" pitchFamily="34" charset="0"/>
                <a:cs typeface="Calibri" panose="020F0502020204030204" pitchFamily="34" charset="0"/>
              </a:rPr>
              <a:t>downgradient</a:t>
            </a:r>
            <a:r>
              <a:rPr lang="en-US" sz="3200" dirty="0" smtClean="0">
                <a:solidFill>
                  <a:schemeClr val="bg1"/>
                </a:solidFill>
                <a:latin typeface="Calibri" panose="020F0502020204030204" pitchFamily="34" charset="0"/>
                <a:cs typeface="Calibri" panose="020F0502020204030204" pitchFamily="34" charset="0"/>
              </a:rPr>
              <a:t> PRBs within the first two years.</a:t>
            </a:r>
          </a:p>
          <a:p>
            <a:pPr marL="514350" indent="-514350">
              <a:buFont typeface="+mj-lt"/>
              <a:buAutoNum type="arabicPeriod"/>
            </a:pPr>
            <a:endParaRPr lang="en-US" sz="4200" dirty="0" smtClean="0">
              <a:solidFill>
                <a:schemeClr val="bg1"/>
              </a:solidFill>
              <a:latin typeface="Calibri" panose="020F0502020204030204" pitchFamily="34" charset="0"/>
              <a:cs typeface="Calibri" panose="020F0502020204030204" pitchFamily="34" charset="0"/>
            </a:endParaRPr>
          </a:p>
          <a:p>
            <a:endParaRPr lang="en-US" sz="5400" b="1" dirty="0">
              <a:solidFill>
                <a:schemeClr val="bg1"/>
              </a:solidFill>
              <a:latin typeface="+mj-lt"/>
            </a:endParaRPr>
          </a:p>
        </p:txBody>
      </p:sp>
    </p:spTree>
    <p:extLst>
      <p:ext uri="{BB962C8B-B14F-4D97-AF65-F5344CB8AC3E}">
        <p14:creationId xmlns:p14="http://schemas.microsoft.com/office/powerpoint/2010/main" val="1541753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D62"/>
        </a:solidFill>
        <a:effectLst/>
      </p:bgPr>
    </p:bg>
    <p:spTree>
      <p:nvGrpSpPr>
        <p:cNvPr id="1" name=""/>
        <p:cNvGrpSpPr/>
        <p:nvPr/>
      </p:nvGrpSpPr>
      <p:grpSpPr>
        <a:xfrm>
          <a:off x="0" y="0"/>
          <a:ext cx="0" cy="0"/>
          <a:chOff x="0" y="0"/>
          <a:chExt cx="0" cy="0"/>
        </a:xfrm>
      </p:grpSpPr>
      <p:sp>
        <p:nvSpPr>
          <p:cNvPr id="7" name="TextBox 6"/>
          <p:cNvSpPr txBox="1"/>
          <p:nvPr/>
        </p:nvSpPr>
        <p:spPr>
          <a:xfrm>
            <a:off x="3778312" y="1192949"/>
            <a:ext cx="7076075" cy="5878532"/>
          </a:xfrm>
          <a:prstGeom prst="rect">
            <a:avLst/>
          </a:prstGeom>
          <a:noFill/>
        </p:spPr>
        <p:txBody>
          <a:bodyPr wrap="square" rtlCol="0">
            <a:spAutoFit/>
          </a:bodyPr>
          <a:lstStyle/>
          <a:p>
            <a:pPr algn="ctr"/>
            <a:endParaRPr lang="en-US" sz="1000" dirty="0"/>
          </a:p>
          <a:p>
            <a:pPr marL="971550" lvl="1" indent="-514350">
              <a:buFont typeface="Wingdings" pitchFamily="2" charset="2"/>
              <a:buChar char="q"/>
            </a:pPr>
            <a:r>
              <a:rPr lang="en-US" sz="3600" dirty="0" smtClean="0">
                <a:solidFill>
                  <a:schemeClr val="bg1"/>
                </a:solidFill>
              </a:rPr>
              <a:t>Soil source area remediation</a:t>
            </a:r>
          </a:p>
          <a:p>
            <a:pPr marL="971550" lvl="1" indent="-514350">
              <a:buFont typeface="Wingdings" pitchFamily="2" charset="2"/>
              <a:buChar char="q"/>
            </a:pPr>
            <a:endParaRPr lang="en-US" sz="1200" dirty="0">
              <a:solidFill>
                <a:schemeClr val="bg1"/>
              </a:solidFill>
            </a:endParaRPr>
          </a:p>
          <a:p>
            <a:pPr marL="1428750" lvl="2" indent="-514350">
              <a:buFont typeface="Wingdings" pitchFamily="2" charset="2"/>
              <a:buChar char="q"/>
            </a:pPr>
            <a:r>
              <a:rPr lang="en-US" sz="3200" dirty="0">
                <a:solidFill>
                  <a:schemeClr val="bg1"/>
                </a:solidFill>
              </a:rPr>
              <a:t>Plumes A and C – In situ thermal desorption</a:t>
            </a:r>
          </a:p>
          <a:p>
            <a:pPr marL="1428750" lvl="2" indent="-514350">
              <a:buFont typeface="Wingdings" pitchFamily="2" charset="2"/>
              <a:buChar char="q"/>
            </a:pPr>
            <a:r>
              <a:rPr lang="en-US" sz="3200" dirty="0">
                <a:solidFill>
                  <a:schemeClr val="bg1"/>
                </a:solidFill>
              </a:rPr>
              <a:t>Plume B – </a:t>
            </a:r>
            <a:r>
              <a:rPr lang="en-US" sz="3200" dirty="0" smtClean="0">
                <a:solidFill>
                  <a:schemeClr val="bg1"/>
                </a:solidFill>
              </a:rPr>
              <a:t>Soil </a:t>
            </a:r>
            <a:r>
              <a:rPr lang="en-US" sz="3200" dirty="0">
                <a:solidFill>
                  <a:schemeClr val="bg1"/>
                </a:solidFill>
              </a:rPr>
              <a:t>excavation and off-site </a:t>
            </a:r>
            <a:r>
              <a:rPr lang="en-US" sz="3200" dirty="0" smtClean="0">
                <a:solidFill>
                  <a:schemeClr val="bg1"/>
                </a:solidFill>
              </a:rPr>
              <a:t>disposal</a:t>
            </a:r>
          </a:p>
          <a:p>
            <a:pPr marL="971550" lvl="1" indent="-514350">
              <a:buFont typeface="Wingdings" pitchFamily="2" charset="2"/>
              <a:buChar char="q"/>
            </a:pPr>
            <a:r>
              <a:rPr lang="en-US" sz="3600" dirty="0" smtClean="0">
                <a:solidFill>
                  <a:schemeClr val="bg1"/>
                </a:solidFill>
              </a:rPr>
              <a:t>Source control</a:t>
            </a:r>
            <a:endParaRPr lang="en-US" sz="3600" dirty="0">
              <a:solidFill>
                <a:schemeClr val="bg1"/>
              </a:solidFill>
            </a:endParaRPr>
          </a:p>
          <a:p>
            <a:pPr marL="1428750" lvl="2" indent="-514350">
              <a:buFont typeface="Wingdings" pitchFamily="2" charset="2"/>
              <a:buChar char="q"/>
            </a:pPr>
            <a:r>
              <a:rPr lang="en-US" sz="3200" dirty="0">
                <a:solidFill>
                  <a:schemeClr val="bg1"/>
                </a:solidFill>
              </a:rPr>
              <a:t>Plumes F and G – </a:t>
            </a:r>
            <a:r>
              <a:rPr lang="en-US" sz="3200" dirty="0" smtClean="0">
                <a:solidFill>
                  <a:schemeClr val="bg1"/>
                </a:solidFill>
              </a:rPr>
              <a:t>Emplaced permeable </a:t>
            </a:r>
            <a:r>
              <a:rPr lang="en-US" sz="3200" dirty="0">
                <a:solidFill>
                  <a:schemeClr val="bg1"/>
                </a:solidFill>
              </a:rPr>
              <a:t>reactive </a:t>
            </a:r>
            <a:r>
              <a:rPr lang="en-US" sz="3200" dirty="0" smtClean="0">
                <a:solidFill>
                  <a:schemeClr val="bg1"/>
                </a:solidFill>
              </a:rPr>
              <a:t>barrier (PRB)</a:t>
            </a:r>
            <a:endParaRPr lang="en-US" sz="3200" dirty="0">
              <a:solidFill>
                <a:schemeClr val="bg1"/>
              </a:solidFill>
            </a:endParaRPr>
          </a:p>
          <a:p>
            <a:pPr lvl="1"/>
            <a:endParaRPr lang="en-US" sz="3000" dirty="0" smtClean="0"/>
          </a:p>
          <a:p>
            <a:pPr algn="ctr"/>
            <a:endParaRPr lang="en-US" sz="3000" dirty="0" smtClean="0"/>
          </a:p>
          <a:p>
            <a:pPr lvl="2">
              <a:buFont typeface="Wingdings" pitchFamily="2" charset="2"/>
              <a:buChar char="q"/>
            </a:pPr>
            <a:endParaRPr lang="en-US" sz="3000"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42019" y="6007106"/>
            <a:ext cx="2951972" cy="801279"/>
          </a:xfrm>
          <a:prstGeom prst="rect">
            <a:avLst/>
          </a:prstGeom>
        </p:spPr>
      </p:pic>
      <p:sp>
        <p:nvSpPr>
          <p:cNvPr id="2" name="Slide Number Placeholder 1"/>
          <p:cNvSpPr>
            <a:spLocks noGrp="1"/>
          </p:cNvSpPr>
          <p:nvPr>
            <p:ph type="sldNum" sz="quarter" idx="12"/>
          </p:nvPr>
        </p:nvSpPr>
        <p:spPr/>
        <p:txBody>
          <a:bodyPr/>
          <a:lstStyle/>
          <a:p>
            <a:fld id="{7AF2E2C2-DD49-45CF-B7E1-39A585E69024}" type="slidenum">
              <a:rPr lang="en-US" smtClean="0"/>
              <a:pPr/>
              <a:t>4</a:t>
            </a:fld>
            <a:endParaRPr lang="en-US" dirty="0"/>
          </a:p>
        </p:txBody>
      </p:sp>
      <p:sp>
        <p:nvSpPr>
          <p:cNvPr id="10" name="TextBox 9"/>
          <p:cNvSpPr txBox="1"/>
          <p:nvPr/>
        </p:nvSpPr>
        <p:spPr>
          <a:xfrm>
            <a:off x="2434015" y="0"/>
            <a:ext cx="9733810" cy="1046440"/>
          </a:xfrm>
          <a:prstGeom prst="rect">
            <a:avLst/>
          </a:prstGeom>
          <a:noFill/>
        </p:spPr>
        <p:txBody>
          <a:bodyPr wrap="square" rtlCol="0">
            <a:spAutoFit/>
          </a:bodyPr>
          <a:lstStyle/>
          <a:p>
            <a:endParaRPr lang="en-US" sz="800" b="1" dirty="0">
              <a:solidFill>
                <a:srgbClr val="92D050"/>
              </a:solidFill>
              <a:latin typeface="+mj-lt"/>
            </a:endParaRPr>
          </a:p>
          <a:p>
            <a:pPr algn="ctr"/>
            <a:r>
              <a:rPr lang="en-US" sz="5400" b="1" dirty="0" smtClean="0">
                <a:solidFill>
                  <a:schemeClr val="bg1"/>
                </a:solidFill>
                <a:latin typeface="+mj-lt"/>
              </a:rPr>
              <a:t>CAD Remediation Plan</a:t>
            </a:r>
            <a:endParaRPr lang="en-US" sz="5400" b="1" dirty="0">
              <a:solidFill>
                <a:schemeClr val="bg1"/>
              </a:solidFill>
              <a:latin typeface="+mj-lt"/>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0528" t="5901" r="17546" b="20601"/>
          <a:stretch/>
        </p:blipFill>
        <p:spPr>
          <a:xfrm>
            <a:off x="107504" y="66021"/>
            <a:ext cx="3083028" cy="6744124"/>
          </a:xfrm>
          <a:prstGeom prst="rect">
            <a:avLst/>
          </a:prstGeom>
        </p:spPr>
      </p:pic>
      <p:cxnSp>
        <p:nvCxnSpPr>
          <p:cNvPr id="9" name="Straight Arrow Connector 8"/>
          <p:cNvCxnSpPr/>
          <p:nvPr/>
        </p:nvCxnSpPr>
        <p:spPr>
          <a:xfrm flipH="1" flipV="1">
            <a:off x="1043608" y="2071206"/>
            <a:ext cx="3722656" cy="297024"/>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15724" y="2368230"/>
            <a:ext cx="3950540" cy="1069853"/>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940714" y="3183954"/>
            <a:ext cx="3825550" cy="164695"/>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43362" y="4828558"/>
            <a:ext cx="4022902" cy="1710354"/>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68352" y="4828558"/>
            <a:ext cx="3897912" cy="147521"/>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484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D62"/>
        </a:solidFill>
        <a:effectLst/>
      </p:bgPr>
    </p:bg>
    <p:spTree>
      <p:nvGrpSpPr>
        <p:cNvPr id="1" name=""/>
        <p:cNvGrpSpPr/>
        <p:nvPr/>
      </p:nvGrpSpPr>
      <p:grpSpPr>
        <a:xfrm>
          <a:off x="0" y="0"/>
          <a:ext cx="0" cy="0"/>
          <a:chOff x="0" y="0"/>
          <a:chExt cx="0" cy="0"/>
        </a:xfrm>
      </p:grpSpPr>
      <p:sp>
        <p:nvSpPr>
          <p:cNvPr id="4" name="TextBox 3"/>
          <p:cNvSpPr txBox="1"/>
          <p:nvPr/>
        </p:nvSpPr>
        <p:spPr>
          <a:xfrm>
            <a:off x="11253424" y="3581823"/>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42019" y="6007106"/>
            <a:ext cx="2951972" cy="801279"/>
          </a:xfrm>
          <a:prstGeom prst="rect">
            <a:avLst/>
          </a:prstGeom>
        </p:spPr>
      </p:pic>
      <p:sp>
        <p:nvSpPr>
          <p:cNvPr id="2" name="Slide Number Placeholder 1"/>
          <p:cNvSpPr>
            <a:spLocks noGrp="1"/>
          </p:cNvSpPr>
          <p:nvPr>
            <p:ph type="sldNum" sz="quarter" idx="12"/>
          </p:nvPr>
        </p:nvSpPr>
        <p:spPr/>
        <p:txBody>
          <a:bodyPr/>
          <a:lstStyle/>
          <a:p>
            <a:fld id="{7AF2E2C2-DD49-45CF-B7E1-39A585E69024}" type="slidenum">
              <a:rPr lang="en-US" smtClean="0"/>
              <a:pPr/>
              <a:t>5</a:t>
            </a:fld>
            <a:endParaRPr lang="en-US" dirty="0"/>
          </a:p>
        </p:txBody>
      </p:sp>
      <p:sp>
        <p:nvSpPr>
          <p:cNvPr id="10" name="TextBox 9"/>
          <p:cNvSpPr txBox="1"/>
          <p:nvPr/>
        </p:nvSpPr>
        <p:spPr>
          <a:xfrm>
            <a:off x="1" y="0"/>
            <a:ext cx="12167823" cy="3539430"/>
          </a:xfrm>
          <a:prstGeom prst="rect">
            <a:avLst/>
          </a:prstGeom>
          <a:noFill/>
        </p:spPr>
        <p:txBody>
          <a:bodyPr wrap="square" rtlCol="0">
            <a:spAutoFit/>
          </a:bodyPr>
          <a:lstStyle/>
          <a:p>
            <a:pPr algn="ctr"/>
            <a:r>
              <a:rPr lang="en-US" sz="5400" b="1" dirty="0" smtClean="0">
                <a:solidFill>
                  <a:srgbClr val="92D050"/>
                </a:solidFill>
                <a:latin typeface="+mj-lt"/>
              </a:rPr>
              <a:t>Excavation and Off-Site Disposal</a:t>
            </a:r>
          </a:p>
          <a:p>
            <a:pPr algn="ctr"/>
            <a:r>
              <a:rPr lang="en-US" sz="5400" b="1" dirty="0" smtClean="0">
                <a:solidFill>
                  <a:srgbClr val="92D050"/>
                </a:solidFill>
                <a:latin typeface="+mj-lt"/>
              </a:rPr>
              <a:t>(dig and haul)</a:t>
            </a:r>
            <a:endParaRPr lang="en-US" sz="5400" b="1" dirty="0" smtClean="0">
              <a:solidFill>
                <a:srgbClr val="92D050"/>
              </a:solidFill>
              <a:latin typeface="+mj-lt"/>
            </a:endParaRPr>
          </a:p>
          <a:p>
            <a:endParaRPr lang="en-US" sz="800" b="1" dirty="0">
              <a:solidFill>
                <a:srgbClr val="92D050"/>
              </a:solidFill>
              <a:latin typeface="+mj-lt"/>
            </a:endParaRPr>
          </a:p>
          <a:p>
            <a:endParaRPr lang="en-US" sz="1200" dirty="0" smtClean="0">
              <a:solidFill>
                <a:schemeClr val="bg1"/>
              </a:solidFill>
              <a:latin typeface="Calibri" panose="020F0502020204030204" pitchFamily="34" charset="0"/>
              <a:cs typeface="Calibri" panose="020F0502020204030204" pitchFamily="34" charset="0"/>
            </a:endParaRPr>
          </a:p>
          <a:p>
            <a:pPr marL="514350" indent="-514350">
              <a:buFont typeface="+mj-lt"/>
              <a:buAutoNum type="arabicPeriod"/>
            </a:pPr>
            <a:endParaRPr lang="en-US" sz="4200" dirty="0" smtClean="0">
              <a:solidFill>
                <a:schemeClr val="bg1"/>
              </a:solidFill>
              <a:latin typeface="Calibri" panose="020F0502020204030204" pitchFamily="34" charset="0"/>
              <a:cs typeface="Calibri" panose="020F0502020204030204" pitchFamily="34" charset="0"/>
            </a:endParaRPr>
          </a:p>
          <a:p>
            <a:endParaRPr lang="en-US" sz="5400" b="1" dirty="0">
              <a:solidFill>
                <a:schemeClr val="bg1"/>
              </a:solidFill>
              <a:latin typeface="+mj-lt"/>
            </a:endParaRPr>
          </a:p>
        </p:txBody>
      </p:sp>
      <p:pic>
        <p:nvPicPr>
          <p:cNvPr id="1026" name="Picture 2" descr="Dig and Haul Soil Remediation | clearcreekcon"/>
          <p:cNvPicPr>
            <a:picLocks noChangeAspect="1" noChangeArrowheads="1"/>
          </p:cNvPicPr>
          <p:nvPr/>
        </p:nvPicPr>
        <p:blipFill rotWithShape="1">
          <a:blip r:embed="rId4">
            <a:extLst>
              <a:ext uri="{28A0092B-C50C-407E-A947-70E740481C1C}">
                <a14:useLocalDpi xmlns:a14="http://schemas.microsoft.com/office/drawing/2010/main" val="0"/>
              </a:ext>
            </a:extLst>
          </a:blip>
          <a:srcRect t="18023" b="19611"/>
          <a:stretch/>
        </p:blipFill>
        <p:spPr bwMode="auto">
          <a:xfrm>
            <a:off x="1072973" y="1885717"/>
            <a:ext cx="9940633" cy="41459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8896" y="6444477"/>
            <a:ext cx="2407534" cy="276999"/>
          </a:xfrm>
          <a:prstGeom prst="rect">
            <a:avLst/>
          </a:prstGeom>
          <a:noFill/>
        </p:spPr>
        <p:txBody>
          <a:bodyPr wrap="square" rtlCol="0">
            <a:spAutoFit/>
          </a:bodyPr>
          <a:lstStyle/>
          <a:p>
            <a:r>
              <a:rPr lang="en-US" sz="1200" dirty="0" smtClean="0">
                <a:solidFill>
                  <a:schemeClr val="bg1"/>
                </a:solidFill>
              </a:rPr>
              <a:t>Image: Clear Creek Construction</a:t>
            </a:r>
            <a:endParaRPr lang="en-US" sz="1200" dirty="0">
              <a:solidFill>
                <a:schemeClr val="bg1"/>
              </a:solidFill>
            </a:endParaRPr>
          </a:p>
        </p:txBody>
      </p:sp>
    </p:spTree>
    <p:extLst>
      <p:ext uri="{BB962C8B-B14F-4D97-AF65-F5344CB8AC3E}">
        <p14:creationId xmlns:p14="http://schemas.microsoft.com/office/powerpoint/2010/main" val="843420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D62"/>
        </a:solidFill>
        <a:effectLst/>
      </p:bgPr>
    </p:bg>
    <p:spTree>
      <p:nvGrpSpPr>
        <p:cNvPr id="1" name=""/>
        <p:cNvGrpSpPr/>
        <p:nvPr/>
      </p:nvGrpSpPr>
      <p:grpSpPr>
        <a:xfrm>
          <a:off x="0" y="0"/>
          <a:ext cx="0" cy="0"/>
          <a:chOff x="0" y="0"/>
          <a:chExt cx="0" cy="0"/>
        </a:xfrm>
      </p:grpSpPr>
      <p:sp>
        <p:nvSpPr>
          <p:cNvPr id="4" name="TextBox 3"/>
          <p:cNvSpPr txBox="1"/>
          <p:nvPr/>
        </p:nvSpPr>
        <p:spPr>
          <a:xfrm>
            <a:off x="11253424" y="3581823"/>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fld id="{7AF2E2C2-DD49-45CF-B7E1-39A585E69024}" type="slidenum">
              <a:rPr lang="en-US" smtClean="0"/>
              <a:pPr/>
              <a:t>6</a:t>
            </a:fld>
            <a:endParaRPr lang="en-US" dirty="0"/>
          </a:p>
        </p:txBody>
      </p:sp>
      <p:sp>
        <p:nvSpPr>
          <p:cNvPr id="10" name="TextBox 9"/>
          <p:cNvSpPr txBox="1"/>
          <p:nvPr/>
        </p:nvSpPr>
        <p:spPr>
          <a:xfrm>
            <a:off x="1" y="0"/>
            <a:ext cx="12167823" cy="3539430"/>
          </a:xfrm>
          <a:prstGeom prst="rect">
            <a:avLst/>
          </a:prstGeom>
          <a:noFill/>
        </p:spPr>
        <p:txBody>
          <a:bodyPr wrap="square" rtlCol="0">
            <a:spAutoFit/>
          </a:bodyPr>
          <a:lstStyle/>
          <a:p>
            <a:pPr algn="ctr"/>
            <a:r>
              <a:rPr lang="en-US" sz="5400" b="1" dirty="0" smtClean="0">
                <a:solidFill>
                  <a:srgbClr val="92D050"/>
                </a:solidFill>
                <a:latin typeface="+mj-lt"/>
              </a:rPr>
              <a:t>In Situ Thermal Desorption </a:t>
            </a:r>
          </a:p>
          <a:p>
            <a:pPr algn="ctr"/>
            <a:r>
              <a:rPr lang="en-US" sz="5400" b="1" dirty="0" smtClean="0">
                <a:solidFill>
                  <a:srgbClr val="92D050"/>
                </a:solidFill>
                <a:latin typeface="+mj-lt"/>
              </a:rPr>
              <a:t>(thermal treatment)</a:t>
            </a:r>
            <a:endParaRPr lang="en-US" sz="5400" b="1" dirty="0" smtClean="0">
              <a:solidFill>
                <a:srgbClr val="92D050"/>
              </a:solidFill>
              <a:latin typeface="+mj-lt"/>
            </a:endParaRPr>
          </a:p>
          <a:p>
            <a:endParaRPr lang="en-US" sz="800" b="1" dirty="0">
              <a:solidFill>
                <a:srgbClr val="92D050"/>
              </a:solidFill>
              <a:latin typeface="+mj-lt"/>
            </a:endParaRPr>
          </a:p>
          <a:p>
            <a:endParaRPr lang="en-US" sz="1200" dirty="0" smtClean="0">
              <a:solidFill>
                <a:schemeClr val="bg1"/>
              </a:solidFill>
              <a:latin typeface="Calibri" panose="020F0502020204030204" pitchFamily="34" charset="0"/>
              <a:cs typeface="Calibri" panose="020F0502020204030204" pitchFamily="34" charset="0"/>
            </a:endParaRPr>
          </a:p>
          <a:p>
            <a:pPr marL="514350" indent="-514350">
              <a:buFont typeface="+mj-lt"/>
              <a:buAutoNum type="arabicPeriod"/>
            </a:pPr>
            <a:endParaRPr lang="en-US" sz="4200" dirty="0" smtClean="0">
              <a:solidFill>
                <a:schemeClr val="bg1"/>
              </a:solidFill>
              <a:latin typeface="Calibri" panose="020F0502020204030204" pitchFamily="34" charset="0"/>
              <a:cs typeface="Calibri" panose="020F0502020204030204" pitchFamily="34" charset="0"/>
            </a:endParaRPr>
          </a:p>
          <a:p>
            <a:endParaRPr lang="en-US" sz="5400" b="1" dirty="0">
              <a:solidFill>
                <a:schemeClr val="bg1"/>
              </a:solidFill>
              <a:latin typeface="+mj-lt"/>
            </a:endParaRPr>
          </a:p>
        </p:txBody>
      </p:sp>
      <p:sp>
        <p:nvSpPr>
          <p:cNvPr id="3" name="Footer Placeholder 2"/>
          <p:cNvSpPr>
            <a:spLocks noGrp="1"/>
          </p:cNvSpPr>
          <p:nvPr>
            <p:ph type="ftr" sz="quarter" idx="11"/>
          </p:nvPr>
        </p:nvSpPr>
        <p:spPr/>
        <p:txBody>
          <a:bodyPr/>
          <a:lstStyle/>
          <a:p>
            <a:r>
              <a:rPr lang="en-US" smtClean="0"/>
              <a:t>CONFIDENTIAL PROTECTED DOCUMENT</a:t>
            </a:r>
            <a:endParaRPr lang="en-US" dirty="0"/>
          </a:p>
        </p:txBody>
      </p:sp>
      <p:pic>
        <p:nvPicPr>
          <p:cNvPr id="2052" name="Picture 4" descr="https://ars.els-cdn.com/content/image/1-s2.0-S2095809917300796-gr2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20" y="1837333"/>
            <a:ext cx="7934896" cy="48841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8896" y="6444476"/>
            <a:ext cx="2142324" cy="276999"/>
          </a:xfrm>
          <a:prstGeom prst="rect">
            <a:avLst/>
          </a:prstGeom>
          <a:noFill/>
        </p:spPr>
        <p:txBody>
          <a:bodyPr wrap="square" rtlCol="0">
            <a:spAutoFit/>
          </a:bodyPr>
          <a:lstStyle/>
          <a:p>
            <a:r>
              <a:rPr lang="en-US" sz="1200" dirty="0" smtClean="0">
                <a:solidFill>
                  <a:schemeClr val="bg1"/>
                </a:solidFill>
              </a:rPr>
              <a:t>Image: ScienceDirect.com</a:t>
            </a:r>
            <a:endParaRPr lang="en-US" sz="1200" dirty="0">
              <a:solidFill>
                <a:schemeClr val="bg1"/>
              </a:solidFill>
            </a:endParaRPr>
          </a:p>
        </p:txBody>
      </p:sp>
    </p:spTree>
    <p:extLst>
      <p:ext uri="{BB962C8B-B14F-4D97-AF65-F5344CB8AC3E}">
        <p14:creationId xmlns:p14="http://schemas.microsoft.com/office/powerpoint/2010/main" val="3535667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D62"/>
        </a:solidFill>
        <a:effectLst/>
      </p:bgPr>
    </p:bg>
    <p:spTree>
      <p:nvGrpSpPr>
        <p:cNvPr id="1" name=""/>
        <p:cNvGrpSpPr/>
        <p:nvPr/>
      </p:nvGrpSpPr>
      <p:grpSpPr>
        <a:xfrm>
          <a:off x="0" y="0"/>
          <a:ext cx="0" cy="0"/>
          <a:chOff x="0" y="0"/>
          <a:chExt cx="0" cy="0"/>
        </a:xfrm>
      </p:grpSpPr>
      <p:sp>
        <p:nvSpPr>
          <p:cNvPr id="4" name="TextBox 3"/>
          <p:cNvSpPr txBox="1"/>
          <p:nvPr/>
        </p:nvSpPr>
        <p:spPr>
          <a:xfrm>
            <a:off x="11253424" y="3581823"/>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fld id="{7AF2E2C2-DD49-45CF-B7E1-39A585E69024}" type="slidenum">
              <a:rPr lang="en-US" smtClean="0"/>
              <a:pPr/>
              <a:t>7</a:t>
            </a:fld>
            <a:endParaRPr lang="en-US" dirty="0"/>
          </a:p>
        </p:txBody>
      </p:sp>
      <p:sp>
        <p:nvSpPr>
          <p:cNvPr id="10" name="TextBox 9"/>
          <p:cNvSpPr txBox="1"/>
          <p:nvPr/>
        </p:nvSpPr>
        <p:spPr>
          <a:xfrm>
            <a:off x="1" y="0"/>
            <a:ext cx="12167823" cy="3539430"/>
          </a:xfrm>
          <a:prstGeom prst="rect">
            <a:avLst/>
          </a:prstGeom>
          <a:noFill/>
        </p:spPr>
        <p:txBody>
          <a:bodyPr wrap="square" rtlCol="0">
            <a:spAutoFit/>
          </a:bodyPr>
          <a:lstStyle/>
          <a:p>
            <a:pPr algn="ctr"/>
            <a:r>
              <a:rPr lang="en-US" sz="5400" b="1" dirty="0" smtClean="0">
                <a:solidFill>
                  <a:srgbClr val="92D050"/>
                </a:solidFill>
                <a:latin typeface="+mj-lt"/>
              </a:rPr>
              <a:t>Permeable Reactive Barrier </a:t>
            </a:r>
          </a:p>
          <a:p>
            <a:pPr algn="ctr"/>
            <a:r>
              <a:rPr lang="en-US" sz="5400" b="1" dirty="0" smtClean="0">
                <a:solidFill>
                  <a:srgbClr val="92D050"/>
                </a:solidFill>
                <a:latin typeface="+mj-lt"/>
              </a:rPr>
              <a:t>(PRB)</a:t>
            </a:r>
            <a:endParaRPr lang="en-US" sz="5400" b="1" dirty="0" smtClean="0">
              <a:solidFill>
                <a:srgbClr val="92D050"/>
              </a:solidFill>
              <a:latin typeface="+mj-lt"/>
            </a:endParaRPr>
          </a:p>
          <a:p>
            <a:endParaRPr lang="en-US" sz="800" b="1" dirty="0">
              <a:solidFill>
                <a:srgbClr val="92D050"/>
              </a:solidFill>
              <a:latin typeface="+mj-lt"/>
            </a:endParaRPr>
          </a:p>
          <a:p>
            <a:endParaRPr lang="en-US" sz="1200" dirty="0" smtClean="0">
              <a:solidFill>
                <a:schemeClr val="bg1"/>
              </a:solidFill>
              <a:latin typeface="Calibri" panose="020F0502020204030204" pitchFamily="34" charset="0"/>
              <a:cs typeface="Calibri" panose="020F0502020204030204" pitchFamily="34" charset="0"/>
            </a:endParaRPr>
          </a:p>
          <a:p>
            <a:pPr marL="514350" indent="-514350">
              <a:buFont typeface="+mj-lt"/>
              <a:buAutoNum type="arabicPeriod"/>
            </a:pPr>
            <a:endParaRPr lang="en-US" sz="4200" dirty="0" smtClean="0">
              <a:solidFill>
                <a:schemeClr val="bg1"/>
              </a:solidFill>
              <a:latin typeface="Calibri" panose="020F0502020204030204" pitchFamily="34" charset="0"/>
              <a:cs typeface="Calibri" panose="020F0502020204030204" pitchFamily="34" charset="0"/>
            </a:endParaRPr>
          </a:p>
          <a:p>
            <a:endParaRPr lang="en-US" sz="5400" b="1" dirty="0">
              <a:solidFill>
                <a:schemeClr val="bg1"/>
              </a:solidFill>
              <a:latin typeface="+mj-lt"/>
            </a:endParaRPr>
          </a:p>
        </p:txBody>
      </p:sp>
      <p:sp>
        <p:nvSpPr>
          <p:cNvPr id="7" name="TextBox 6"/>
          <p:cNvSpPr txBox="1"/>
          <p:nvPr/>
        </p:nvSpPr>
        <p:spPr>
          <a:xfrm>
            <a:off x="138896" y="6444476"/>
            <a:ext cx="2142324" cy="276999"/>
          </a:xfrm>
          <a:prstGeom prst="rect">
            <a:avLst/>
          </a:prstGeom>
          <a:noFill/>
        </p:spPr>
        <p:txBody>
          <a:bodyPr wrap="square" rtlCol="0">
            <a:spAutoFit/>
          </a:bodyPr>
          <a:lstStyle/>
          <a:p>
            <a:r>
              <a:rPr lang="en-US" sz="1200" dirty="0" smtClean="0">
                <a:solidFill>
                  <a:schemeClr val="bg1"/>
                </a:solidFill>
              </a:rPr>
              <a:t>Image: ScienceDirect.com</a:t>
            </a:r>
            <a:endParaRPr lang="en-US" sz="1200" dirty="0">
              <a:solidFill>
                <a:schemeClr val="bg1"/>
              </a:solidFill>
            </a:endParaRPr>
          </a:p>
        </p:txBody>
      </p:sp>
      <p:pic>
        <p:nvPicPr>
          <p:cNvPr id="3074" name="Picture 2" descr="Optimization of permeable reactive barrier dimensions and location in  groundwater remediation contaminated by landfill pollution - Science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269" y="1929897"/>
            <a:ext cx="8097175" cy="4691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921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D62"/>
        </a:solidFill>
        <a:effectLst/>
      </p:bgPr>
    </p:bg>
    <p:spTree>
      <p:nvGrpSpPr>
        <p:cNvPr id="1" name=""/>
        <p:cNvGrpSpPr/>
        <p:nvPr/>
      </p:nvGrpSpPr>
      <p:grpSpPr>
        <a:xfrm>
          <a:off x="0" y="0"/>
          <a:ext cx="0" cy="0"/>
          <a:chOff x="0" y="0"/>
          <a:chExt cx="0" cy="0"/>
        </a:xfrm>
      </p:grpSpPr>
      <p:sp>
        <p:nvSpPr>
          <p:cNvPr id="16" name="TextBox 15"/>
          <p:cNvSpPr txBox="1"/>
          <p:nvPr/>
        </p:nvSpPr>
        <p:spPr>
          <a:xfrm>
            <a:off x="3740613" y="1228242"/>
            <a:ext cx="7833266" cy="6124754"/>
          </a:xfrm>
          <a:prstGeom prst="rect">
            <a:avLst/>
          </a:prstGeom>
          <a:noFill/>
        </p:spPr>
        <p:txBody>
          <a:bodyPr wrap="square" rtlCol="0">
            <a:spAutoFit/>
          </a:bodyPr>
          <a:lstStyle/>
          <a:p>
            <a:pPr algn="ctr"/>
            <a:endParaRPr lang="en-US" sz="1000" dirty="0"/>
          </a:p>
          <a:p>
            <a:pPr marL="971550" lvl="1" indent="-514350">
              <a:buFont typeface="Wingdings" pitchFamily="2" charset="2"/>
              <a:buChar char="q"/>
            </a:pPr>
            <a:r>
              <a:rPr lang="en-US" sz="3600" dirty="0" smtClean="0">
                <a:solidFill>
                  <a:schemeClr val="bg1"/>
                </a:solidFill>
              </a:rPr>
              <a:t>Groundwater remediation</a:t>
            </a:r>
          </a:p>
          <a:p>
            <a:pPr marL="971550" lvl="1" indent="-514350">
              <a:buFont typeface="Wingdings" pitchFamily="2" charset="2"/>
              <a:buChar char="q"/>
            </a:pPr>
            <a:endParaRPr lang="en-US" sz="3200" dirty="0">
              <a:solidFill>
                <a:schemeClr val="bg1"/>
              </a:solidFill>
            </a:endParaRPr>
          </a:p>
          <a:p>
            <a:pPr marL="1428750" lvl="2" indent="-514350">
              <a:buFont typeface="Wingdings" pitchFamily="2" charset="2"/>
              <a:buChar char="q"/>
            </a:pPr>
            <a:r>
              <a:rPr lang="en-US" sz="3200" dirty="0">
                <a:solidFill>
                  <a:schemeClr val="bg1"/>
                </a:solidFill>
              </a:rPr>
              <a:t>Plumes A-D, E, F, and G – Directed </a:t>
            </a:r>
            <a:r>
              <a:rPr lang="en-US" sz="3200" dirty="0" smtClean="0">
                <a:solidFill>
                  <a:schemeClr val="bg1"/>
                </a:solidFill>
              </a:rPr>
              <a:t>groundwater recirculation (DGR)</a:t>
            </a:r>
            <a:endParaRPr lang="en-US" sz="3200" dirty="0">
              <a:solidFill>
                <a:schemeClr val="bg1"/>
              </a:solidFill>
            </a:endParaRPr>
          </a:p>
          <a:p>
            <a:pPr lvl="2"/>
            <a:r>
              <a:rPr lang="en-US" sz="3200" dirty="0">
                <a:solidFill>
                  <a:schemeClr val="bg1"/>
                </a:solidFill>
              </a:rPr>
              <a:t> </a:t>
            </a:r>
            <a:r>
              <a:rPr lang="en-US" sz="3200" dirty="0" smtClean="0">
                <a:solidFill>
                  <a:schemeClr val="bg1"/>
                </a:solidFill>
              </a:rPr>
              <a:t>(</a:t>
            </a:r>
            <a:r>
              <a:rPr lang="en-US" sz="3200" dirty="0">
                <a:solidFill>
                  <a:schemeClr val="bg1"/>
                </a:solidFill>
              </a:rPr>
              <a:t>to remediate impacted groundwater)</a:t>
            </a:r>
          </a:p>
          <a:p>
            <a:pPr lvl="2"/>
            <a:endParaRPr lang="en-US" sz="3200" dirty="0">
              <a:solidFill>
                <a:schemeClr val="bg1"/>
              </a:solidFill>
            </a:endParaRPr>
          </a:p>
          <a:p>
            <a:pPr marL="1428750" lvl="2" indent="-514350">
              <a:buFont typeface="Wingdings" pitchFamily="2" charset="2"/>
              <a:buChar char="q"/>
            </a:pPr>
            <a:r>
              <a:rPr lang="en-US" sz="3200" dirty="0">
                <a:solidFill>
                  <a:schemeClr val="bg1"/>
                </a:solidFill>
              </a:rPr>
              <a:t>Plumes D, E, F and G – </a:t>
            </a:r>
            <a:r>
              <a:rPr lang="en-US" sz="3200" dirty="0" smtClean="0">
                <a:solidFill>
                  <a:schemeClr val="bg1"/>
                </a:solidFill>
              </a:rPr>
              <a:t>Injected permeable </a:t>
            </a:r>
            <a:r>
              <a:rPr lang="en-US" sz="3200" dirty="0">
                <a:solidFill>
                  <a:schemeClr val="bg1"/>
                </a:solidFill>
              </a:rPr>
              <a:t>r</a:t>
            </a:r>
            <a:r>
              <a:rPr lang="en-US" sz="3200" dirty="0" smtClean="0">
                <a:solidFill>
                  <a:schemeClr val="bg1"/>
                </a:solidFill>
              </a:rPr>
              <a:t>eactive barrier (PRB)</a:t>
            </a:r>
            <a:endParaRPr lang="en-US" sz="3200" dirty="0">
              <a:solidFill>
                <a:schemeClr val="bg1"/>
              </a:solidFill>
            </a:endParaRPr>
          </a:p>
          <a:p>
            <a:pPr lvl="2"/>
            <a:r>
              <a:rPr lang="en-US" sz="3200" dirty="0">
                <a:solidFill>
                  <a:schemeClr val="bg1"/>
                </a:solidFill>
              </a:rPr>
              <a:t> </a:t>
            </a:r>
            <a:r>
              <a:rPr lang="en-US" sz="3200" dirty="0" smtClean="0">
                <a:solidFill>
                  <a:schemeClr val="bg1"/>
                </a:solidFill>
              </a:rPr>
              <a:t>(</a:t>
            </a:r>
            <a:r>
              <a:rPr lang="en-US" sz="3200" dirty="0">
                <a:solidFill>
                  <a:schemeClr val="bg1"/>
                </a:solidFill>
              </a:rPr>
              <a:t>to prevent further plume migration)</a:t>
            </a:r>
          </a:p>
          <a:p>
            <a:pPr lvl="1"/>
            <a:endParaRPr lang="en-US" sz="3000" dirty="0" smtClean="0"/>
          </a:p>
          <a:p>
            <a:pPr algn="ctr"/>
            <a:endParaRPr lang="en-US" sz="3000" dirty="0" smtClean="0"/>
          </a:p>
          <a:p>
            <a:pPr lvl="2">
              <a:buFont typeface="Wingdings" pitchFamily="2" charset="2"/>
              <a:buChar char="q"/>
            </a:pPr>
            <a:endParaRPr lang="en-US" sz="3000"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42019" y="6007106"/>
            <a:ext cx="2951972" cy="801279"/>
          </a:xfrm>
          <a:prstGeom prst="rect">
            <a:avLst/>
          </a:prstGeom>
        </p:spPr>
      </p:pic>
      <p:sp>
        <p:nvSpPr>
          <p:cNvPr id="2" name="Slide Number Placeholder 1"/>
          <p:cNvSpPr>
            <a:spLocks noGrp="1"/>
          </p:cNvSpPr>
          <p:nvPr>
            <p:ph type="sldNum" sz="quarter" idx="12"/>
          </p:nvPr>
        </p:nvSpPr>
        <p:spPr/>
        <p:txBody>
          <a:bodyPr/>
          <a:lstStyle/>
          <a:p>
            <a:fld id="{7AF2E2C2-DD49-45CF-B7E1-39A585E69024}" type="slidenum">
              <a:rPr lang="en-US" smtClean="0"/>
              <a:pPr/>
              <a:t>8</a:t>
            </a:fld>
            <a:endParaRPr lang="en-US" dirty="0"/>
          </a:p>
        </p:txBody>
      </p:sp>
      <p:sp>
        <p:nvSpPr>
          <p:cNvPr id="10" name="TextBox 9"/>
          <p:cNvSpPr txBox="1"/>
          <p:nvPr/>
        </p:nvSpPr>
        <p:spPr>
          <a:xfrm>
            <a:off x="2434015" y="0"/>
            <a:ext cx="9733810" cy="1046440"/>
          </a:xfrm>
          <a:prstGeom prst="rect">
            <a:avLst/>
          </a:prstGeom>
          <a:noFill/>
        </p:spPr>
        <p:txBody>
          <a:bodyPr wrap="square" rtlCol="0">
            <a:spAutoFit/>
          </a:bodyPr>
          <a:lstStyle/>
          <a:p>
            <a:endParaRPr lang="en-US" sz="800" b="1" dirty="0">
              <a:solidFill>
                <a:srgbClr val="92D050"/>
              </a:solidFill>
              <a:latin typeface="+mj-lt"/>
            </a:endParaRPr>
          </a:p>
          <a:p>
            <a:pPr algn="ctr"/>
            <a:r>
              <a:rPr lang="en-US" sz="5400" b="1" dirty="0" smtClean="0">
                <a:solidFill>
                  <a:schemeClr val="bg1"/>
                </a:solidFill>
                <a:latin typeface="+mj-lt"/>
              </a:rPr>
              <a:t>CAD Remediation Plan</a:t>
            </a:r>
            <a:endParaRPr lang="en-US" sz="5400" b="1" dirty="0">
              <a:solidFill>
                <a:schemeClr val="bg1"/>
              </a:solidFill>
              <a:latin typeface="+mj-lt"/>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30528" t="5900" r="18358" b="20601"/>
          <a:stretch/>
        </p:blipFill>
        <p:spPr>
          <a:xfrm>
            <a:off x="104798" y="48676"/>
            <a:ext cx="3041869" cy="6759709"/>
          </a:xfrm>
          <a:prstGeom prst="rect">
            <a:avLst/>
          </a:prstGeom>
        </p:spPr>
      </p:pic>
      <p:cxnSp>
        <p:nvCxnSpPr>
          <p:cNvPr id="17" name="Straight Arrow Connector 16"/>
          <p:cNvCxnSpPr/>
          <p:nvPr/>
        </p:nvCxnSpPr>
        <p:spPr>
          <a:xfrm flipH="1">
            <a:off x="2220070" y="2665411"/>
            <a:ext cx="2490077" cy="761944"/>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624869" y="1795908"/>
            <a:ext cx="3085278" cy="869503"/>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986682" y="4624628"/>
            <a:ext cx="2723465" cy="1157801"/>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651102" y="4104932"/>
            <a:ext cx="2059045" cy="519696"/>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381468" y="2665411"/>
            <a:ext cx="3328679" cy="2189461"/>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032812" y="2665411"/>
            <a:ext cx="3677335" cy="3690939"/>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506378" y="4624628"/>
            <a:ext cx="2203769" cy="98676"/>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2559004" y="251764"/>
            <a:ext cx="2151143" cy="4372864"/>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651102" y="3032650"/>
            <a:ext cx="2059045" cy="1591978"/>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587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D62"/>
        </a:solidFill>
        <a:effectLst/>
      </p:bgPr>
    </p:bg>
    <p:spTree>
      <p:nvGrpSpPr>
        <p:cNvPr id="1" name=""/>
        <p:cNvGrpSpPr/>
        <p:nvPr/>
      </p:nvGrpSpPr>
      <p:grpSpPr>
        <a:xfrm>
          <a:off x="0" y="0"/>
          <a:ext cx="0" cy="0"/>
          <a:chOff x="0" y="0"/>
          <a:chExt cx="0" cy="0"/>
        </a:xfrm>
      </p:grpSpPr>
      <p:sp>
        <p:nvSpPr>
          <p:cNvPr id="4" name="TextBox 3"/>
          <p:cNvSpPr txBox="1"/>
          <p:nvPr/>
        </p:nvSpPr>
        <p:spPr>
          <a:xfrm>
            <a:off x="11253424" y="3581823"/>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fld id="{7AF2E2C2-DD49-45CF-B7E1-39A585E69024}" type="slidenum">
              <a:rPr lang="en-US" smtClean="0"/>
              <a:pPr/>
              <a:t>9</a:t>
            </a:fld>
            <a:endParaRPr lang="en-US" dirty="0"/>
          </a:p>
        </p:txBody>
      </p:sp>
      <p:sp>
        <p:nvSpPr>
          <p:cNvPr id="10" name="TextBox 9"/>
          <p:cNvSpPr txBox="1"/>
          <p:nvPr/>
        </p:nvSpPr>
        <p:spPr>
          <a:xfrm>
            <a:off x="1" y="0"/>
            <a:ext cx="12167823" cy="3539430"/>
          </a:xfrm>
          <a:prstGeom prst="rect">
            <a:avLst/>
          </a:prstGeom>
          <a:noFill/>
        </p:spPr>
        <p:txBody>
          <a:bodyPr wrap="square" rtlCol="0">
            <a:spAutoFit/>
          </a:bodyPr>
          <a:lstStyle/>
          <a:p>
            <a:pPr algn="ctr"/>
            <a:r>
              <a:rPr lang="en-US" sz="5400" b="1" dirty="0" smtClean="0">
                <a:solidFill>
                  <a:srgbClr val="92D050"/>
                </a:solidFill>
                <a:latin typeface="+mj-lt"/>
              </a:rPr>
              <a:t>Directed Groundwater Recirculation</a:t>
            </a:r>
          </a:p>
          <a:p>
            <a:pPr algn="ctr"/>
            <a:r>
              <a:rPr lang="en-US" sz="5400" b="1" dirty="0" smtClean="0">
                <a:solidFill>
                  <a:srgbClr val="92D050"/>
                </a:solidFill>
                <a:latin typeface="+mj-lt"/>
              </a:rPr>
              <a:t>(DGR)</a:t>
            </a:r>
            <a:endParaRPr lang="en-US" sz="5400" b="1" dirty="0" smtClean="0">
              <a:solidFill>
                <a:srgbClr val="92D050"/>
              </a:solidFill>
              <a:latin typeface="+mj-lt"/>
            </a:endParaRPr>
          </a:p>
          <a:p>
            <a:endParaRPr lang="en-US" sz="800" b="1" dirty="0">
              <a:solidFill>
                <a:srgbClr val="92D050"/>
              </a:solidFill>
              <a:latin typeface="+mj-lt"/>
            </a:endParaRPr>
          </a:p>
          <a:p>
            <a:endParaRPr lang="en-US" sz="1200" dirty="0" smtClean="0">
              <a:solidFill>
                <a:schemeClr val="bg1"/>
              </a:solidFill>
              <a:latin typeface="Calibri" panose="020F0502020204030204" pitchFamily="34" charset="0"/>
              <a:cs typeface="Calibri" panose="020F0502020204030204" pitchFamily="34" charset="0"/>
            </a:endParaRPr>
          </a:p>
          <a:p>
            <a:pPr marL="514350" indent="-514350">
              <a:buFont typeface="+mj-lt"/>
              <a:buAutoNum type="arabicPeriod"/>
            </a:pPr>
            <a:endParaRPr lang="en-US" sz="4200" dirty="0" smtClean="0">
              <a:solidFill>
                <a:schemeClr val="bg1"/>
              </a:solidFill>
              <a:latin typeface="Calibri" panose="020F0502020204030204" pitchFamily="34" charset="0"/>
              <a:cs typeface="Calibri" panose="020F0502020204030204" pitchFamily="34" charset="0"/>
            </a:endParaRPr>
          </a:p>
          <a:p>
            <a:endParaRPr lang="en-US" sz="5400" b="1" dirty="0">
              <a:solidFill>
                <a:schemeClr val="bg1"/>
              </a:solidFill>
              <a:latin typeface="+mj-lt"/>
            </a:endParaRPr>
          </a:p>
        </p:txBody>
      </p:sp>
      <p:sp>
        <p:nvSpPr>
          <p:cNvPr id="7" name="TextBox 6"/>
          <p:cNvSpPr txBox="1"/>
          <p:nvPr/>
        </p:nvSpPr>
        <p:spPr>
          <a:xfrm>
            <a:off x="138896" y="6444476"/>
            <a:ext cx="2142324" cy="276999"/>
          </a:xfrm>
          <a:prstGeom prst="rect">
            <a:avLst/>
          </a:prstGeom>
          <a:noFill/>
        </p:spPr>
        <p:txBody>
          <a:bodyPr wrap="square" rtlCol="0">
            <a:spAutoFit/>
          </a:bodyPr>
          <a:lstStyle/>
          <a:p>
            <a:r>
              <a:rPr lang="en-US" sz="1200" dirty="0" smtClean="0">
                <a:solidFill>
                  <a:schemeClr val="bg1"/>
                </a:solidFill>
              </a:rPr>
              <a:t>Image: USEPA</a:t>
            </a:r>
            <a:endParaRPr lang="en-US" sz="1200" dirty="0">
              <a:solidFill>
                <a:schemeClr val="bg1"/>
              </a:solidFill>
            </a:endParaRPr>
          </a:p>
        </p:txBody>
      </p:sp>
      <p:pic>
        <p:nvPicPr>
          <p:cNvPr id="4098" name="Picture 2" descr="Groundwater Pump and Treat | FRTR Remediation Technologies Screening 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44" y="1769715"/>
            <a:ext cx="11086080" cy="467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352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BF-Theme">
  <a:themeElements>
    <a:clrScheme name="Michael Best &amp; Friedrich LLP">
      <a:dk1>
        <a:srgbClr val="3C1053"/>
      </a:dk1>
      <a:lt1>
        <a:srgbClr val="FFFFFF"/>
      </a:lt1>
      <a:dk2>
        <a:srgbClr val="000000"/>
      </a:dk2>
      <a:lt2>
        <a:srgbClr val="FFFFFF"/>
      </a:lt2>
      <a:accent1>
        <a:srgbClr val="E1CD00"/>
      </a:accent1>
      <a:accent2>
        <a:srgbClr val="009FDF"/>
      </a:accent2>
      <a:accent3>
        <a:srgbClr val="009639"/>
      </a:accent3>
      <a:accent4>
        <a:srgbClr val="84BD00"/>
      </a:accent4>
      <a:accent5>
        <a:srgbClr val="D0D0CE"/>
      </a:accent5>
      <a:accent6>
        <a:srgbClr val="888B8D"/>
      </a:accent6>
      <a:hlink>
        <a:srgbClr val="000000"/>
      </a:hlink>
      <a:folHlink>
        <a:srgbClr val="009F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Milwauke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lwauke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lwauke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lwauke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lwauke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lwauke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lwauke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lwauke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lwauke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lwauke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lwauke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lwauke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13411</TotalTime>
  <Words>821</Words>
  <Application>Microsoft Office PowerPoint</Application>
  <PresentationFormat>Widescreen</PresentationFormat>
  <Paragraphs>135</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Arial MT Bd</vt:lpstr>
      <vt:lpstr>Calibri</vt:lpstr>
      <vt:lpstr>Calibri Light</vt:lpstr>
      <vt:lpstr>Wingdings</vt:lpstr>
      <vt:lpstr>Office Theme</vt:lpstr>
      <vt:lpstr>MBF-Theme</vt:lpstr>
      <vt:lpstr>Remediation Project Update Former Schilling AFB, Salina, KS November 16,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Groundwater Contamination</dc:title>
  <dc:creator>Jason Stilger</dc:creator>
  <cp:lastModifiedBy>Matt Schroeder</cp:lastModifiedBy>
  <cp:revision>564</cp:revision>
  <cp:lastPrinted>2020-01-24T16:52:17Z</cp:lastPrinted>
  <dcterms:created xsi:type="dcterms:W3CDTF">2018-03-09T16:10:58Z</dcterms:created>
  <dcterms:modified xsi:type="dcterms:W3CDTF">2022-11-15T14:42:39Z</dcterms:modified>
</cp:coreProperties>
</file>